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1"/>
  </p:handoutMasterIdLst>
  <p:sldIdLst>
    <p:sldId id="256" r:id="rId2"/>
    <p:sldId id="257" r:id="rId3"/>
    <p:sldId id="258" r:id="rId4"/>
    <p:sldId id="259" r:id="rId5"/>
    <p:sldId id="260" r:id="rId6"/>
    <p:sldId id="261" r:id="rId7"/>
    <p:sldId id="262" r:id="rId8"/>
    <p:sldId id="263" r:id="rId9"/>
    <p:sldId id="273" r:id="rId10"/>
    <p:sldId id="264" r:id="rId11"/>
    <p:sldId id="265" r:id="rId12"/>
    <p:sldId id="266" r:id="rId13"/>
    <p:sldId id="267" r:id="rId14"/>
    <p:sldId id="268" r:id="rId15"/>
    <p:sldId id="269" r:id="rId16"/>
    <p:sldId id="275" r:id="rId17"/>
    <p:sldId id="270" r:id="rId18"/>
    <p:sldId id="271" r:id="rId19"/>
    <p:sldId id="272"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9" d="100"/>
          <a:sy n="69" d="100"/>
        </p:scale>
        <p:origin x="60"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3179" tIns="46590" rIns="93179" bIns="46590" rtlCol="0"/>
          <a:lstStyle>
            <a:lvl1pPr algn="r">
              <a:defRPr sz="1200"/>
            </a:lvl1pPr>
          </a:lstStyle>
          <a:p>
            <a:fld id="{AFF9AFF2-A29E-4927-B515-73B450E49975}" type="datetimeFigureOut">
              <a:rPr lang="en-US" smtClean="0"/>
              <a:t>3/16/2018</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3179" tIns="46590" rIns="93179" bIns="46590" rtlCol="0" anchor="b"/>
          <a:lstStyle>
            <a:lvl1pPr algn="r">
              <a:defRPr sz="1200"/>
            </a:lvl1pPr>
          </a:lstStyle>
          <a:p>
            <a:fld id="{BD5B22D7-D51C-4D24-8C02-76538AED5D99}" type="slidenum">
              <a:rPr lang="en-US" smtClean="0"/>
              <a:t>‹#›</a:t>
            </a:fld>
            <a:endParaRPr lang="en-US"/>
          </a:p>
        </p:txBody>
      </p:sp>
    </p:spTree>
    <p:extLst>
      <p:ext uri="{BB962C8B-B14F-4D97-AF65-F5344CB8AC3E}">
        <p14:creationId xmlns:p14="http://schemas.microsoft.com/office/powerpoint/2010/main" val="1995913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3/16/2018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7324" y="446089"/>
            <a:ext cx="8596668" cy="3880773"/>
          </a:xfrm>
        </p:spPr>
        <p:txBody>
          <a:bodyPr>
            <a:normAutofit/>
          </a:bodyPr>
          <a:lstStyle/>
          <a:p>
            <a:pPr marL="0" indent="0" algn="ctr">
              <a:buNone/>
            </a:pPr>
            <a:r>
              <a:rPr lang="en-US" sz="2400" b="1" dirty="0" smtClean="0">
                <a:solidFill>
                  <a:schemeClr val="accent2"/>
                </a:solidFill>
              </a:rPr>
              <a:t>Chapter 6: The Israelites</a:t>
            </a:r>
          </a:p>
          <a:p>
            <a:pPr marL="0" indent="0" algn="ctr">
              <a:buNone/>
            </a:pPr>
            <a:r>
              <a:rPr lang="en-US" sz="2400" b="1" dirty="0" smtClean="0">
                <a:solidFill>
                  <a:schemeClr val="accent4"/>
                </a:solidFill>
              </a:rPr>
              <a:t>Lesson 1: Beginnings</a:t>
            </a:r>
          </a:p>
          <a:p>
            <a:pPr marL="0" indent="0" algn="ctr">
              <a:buNone/>
            </a:pPr>
            <a:endParaRPr lang="en-US" sz="2400" b="1" dirty="0">
              <a:solidFill>
                <a:schemeClr val="accent4"/>
              </a:solidFill>
            </a:endParaRPr>
          </a:p>
          <a:p>
            <a:pPr marL="0" indent="0" algn="ctr">
              <a:buNone/>
            </a:pPr>
            <a:r>
              <a:rPr lang="en-US" sz="2400" b="1" i="1" u="sng" dirty="0" smtClean="0">
                <a:solidFill>
                  <a:schemeClr val="accent4"/>
                </a:solidFill>
              </a:rPr>
              <a:t>DO NOW</a:t>
            </a:r>
          </a:p>
          <a:p>
            <a:pPr marL="0" indent="0" algn="ctr">
              <a:buNone/>
            </a:pPr>
            <a:endParaRPr lang="en-US" sz="2400" b="1" i="1" u="sng" dirty="0" smtClean="0">
              <a:solidFill>
                <a:schemeClr val="tx1"/>
              </a:solidFill>
            </a:endParaRPr>
          </a:p>
          <a:p>
            <a:pPr marL="0" indent="0" algn="ctr">
              <a:buNone/>
            </a:pPr>
            <a:r>
              <a:rPr lang="en-US" sz="2400" b="1" dirty="0" smtClean="0">
                <a:solidFill>
                  <a:schemeClr val="tx1"/>
                </a:solidFill>
              </a:rPr>
              <a:t>Whether you believe in a certain religion or not, how does religion affect you and your family today?</a:t>
            </a:r>
            <a:endParaRPr lang="en-US" sz="2400" b="1" dirty="0">
              <a:solidFill>
                <a:schemeClr val="tx1"/>
              </a:solidFill>
            </a:endParaRPr>
          </a:p>
        </p:txBody>
      </p:sp>
    </p:spTree>
    <p:extLst>
      <p:ext uri="{BB962C8B-B14F-4D97-AF65-F5344CB8AC3E}">
        <p14:creationId xmlns:p14="http://schemas.microsoft.com/office/powerpoint/2010/main" val="44816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744" y="251779"/>
            <a:ext cx="8596668" cy="6411911"/>
          </a:xfrm>
        </p:spPr>
        <p:txBody>
          <a:bodyPr>
            <a:normAutofit/>
          </a:bodyPr>
          <a:lstStyle/>
          <a:p>
            <a:r>
              <a:rPr lang="en-US" sz="2400" dirty="0" smtClean="0"/>
              <a:t>The </a:t>
            </a:r>
            <a:r>
              <a:rPr lang="en-US" sz="2400" b="1" dirty="0"/>
              <a:t>__________</a:t>
            </a:r>
            <a:r>
              <a:rPr lang="en-US" sz="2400" dirty="0" smtClean="0"/>
              <a:t> </a:t>
            </a:r>
            <a:r>
              <a:rPr lang="en-US" sz="2400" dirty="0" smtClean="0"/>
              <a:t>of Canaan</a:t>
            </a:r>
          </a:p>
          <a:p>
            <a:pPr lvl="1"/>
            <a:r>
              <a:rPr lang="en-US" sz="2000" dirty="0" smtClean="0"/>
              <a:t>Moses died before reaching the </a:t>
            </a:r>
            <a:r>
              <a:rPr lang="en-US" sz="2000" b="1" dirty="0"/>
              <a:t>__________</a:t>
            </a:r>
            <a:r>
              <a:rPr lang="en-US" sz="2000" dirty="0" smtClean="0"/>
              <a:t> </a:t>
            </a:r>
            <a:r>
              <a:rPr lang="en-US" sz="2000" dirty="0" smtClean="0"/>
              <a:t>Land</a:t>
            </a:r>
          </a:p>
          <a:p>
            <a:pPr lvl="1"/>
            <a:r>
              <a:rPr lang="en-US" sz="2000" b="1" dirty="0"/>
              <a:t>__________</a:t>
            </a:r>
            <a:r>
              <a:rPr lang="en-US" sz="2000" dirty="0" smtClean="0"/>
              <a:t> </a:t>
            </a:r>
            <a:r>
              <a:rPr lang="en-US" sz="2000" dirty="0" smtClean="0"/>
              <a:t>became their new leader</a:t>
            </a:r>
          </a:p>
          <a:p>
            <a:pPr lvl="1"/>
            <a:r>
              <a:rPr lang="en-US" sz="2000" dirty="0" smtClean="0"/>
              <a:t>Found other people living there who were very different</a:t>
            </a:r>
          </a:p>
          <a:p>
            <a:pPr lvl="1"/>
            <a:endParaRPr lang="en-US" sz="2000" dirty="0"/>
          </a:p>
          <a:p>
            <a:r>
              <a:rPr lang="en-US" sz="2400" dirty="0" smtClean="0"/>
              <a:t>The </a:t>
            </a:r>
            <a:r>
              <a:rPr lang="en-US" sz="2400" b="1" dirty="0"/>
              <a:t>__________</a:t>
            </a:r>
            <a:endParaRPr lang="en-US" sz="2400" dirty="0" smtClean="0"/>
          </a:p>
          <a:p>
            <a:pPr lvl="1"/>
            <a:r>
              <a:rPr lang="en-US" sz="2000" dirty="0" smtClean="0"/>
              <a:t>These people practiced </a:t>
            </a:r>
            <a:r>
              <a:rPr lang="en-US" sz="2000" b="1" dirty="0"/>
              <a:t>__________</a:t>
            </a:r>
            <a:endParaRPr lang="en-US" sz="2000" dirty="0" smtClean="0"/>
          </a:p>
          <a:p>
            <a:pPr lvl="1"/>
            <a:r>
              <a:rPr lang="en-US" sz="2000" dirty="0" smtClean="0"/>
              <a:t>Phoenicians</a:t>
            </a:r>
          </a:p>
          <a:p>
            <a:pPr lvl="2"/>
            <a:r>
              <a:rPr lang="en-US" sz="1800" dirty="0" smtClean="0"/>
              <a:t>Skilled </a:t>
            </a:r>
            <a:r>
              <a:rPr lang="en-US" sz="1800" b="1" dirty="0" smtClean="0"/>
              <a:t>_________</a:t>
            </a:r>
            <a:r>
              <a:rPr lang="en-US" sz="1800" dirty="0" smtClean="0"/>
              <a:t> </a:t>
            </a:r>
            <a:r>
              <a:rPr lang="en-US" sz="1800" dirty="0" smtClean="0"/>
              <a:t>and talented traders</a:t>
            </a:r>
          </a:p>
          <a:p>
            <a:pPr lvl="2"/>
            <a:r>
              <a:rPr lang="en-US" sz="1800" dirty="0" smtClean="0"/>
              <a:t>Created an </a:t>
            </a:r>
            <a:r>
              <a:rPr lang="en-US" sz="1800" b="1" dirty="0"/>
              <a:t>__________</a:t>
            </a:r>
            <a:r>
              <a:rPr lang="en-US" sz="1800" dirty="0" smtClean="0"/>
              <a:t> </a:t>
            </a:r>
            <a:r>
              <a:rPr lang="en-US" sz="1800" dirty="0" smtClean="0"/>
              <a:t>– group of letters that stand for sounds</a:t>
            </a:r>
          </a:p>
          <a:p>
            <a:pPr lvl="1"/>
            <a:r>
              <a:rPr lang="en-US" sz="2000" dirty="0" smtClean="0"/>
              <a:t>The </a:t>
            </a:r>
            <a:r>
              <a:rPr lang="en-US" sz="2000" b="1" dirty="0"/>
              <a:t>__________</a:t>
            </a:r>
            <a:endParaRPr lang="en-US" sz="2000" dirty="0" smtClean="0"/>
          </a:p>
          <a:p>
            <a:pPr lvl="2"/>
            <a:r>
              <a:rPr lang="en-US" sz="1800" dirty="0" smtClean="0"/>
              <a:t>Known as the “Sea </a:t>
            </a:r>
            <a:r>
              <a:rPr lang="en-US" sz="1800" b="1" dirty="0"/>
              <a:t>__________</a:t>
            </a:r>
            <a:r>
              <a:rPr lang="en-US" sz="1800" dirty="0" smtClean="0"/>
              <a:t>”</a:t>
            </a:r>
            <a:endParaRPr lang="en-US" sz="1800" dirty="0" smtClean="0"/>
          </a:p>
          <a:p>
            <a:pPr lvl="2"/>
            <a:r>
              <a:rPr lang="en-US" sz="1800" dirty="0" smtClean="0"/>
              <a:t>Skilled in making </a:t>
            </a:r>
            <a:r>
              <a:rPr lang="en-US" sz="1800" b="1" dirty="0"/>
              <a:t>__________</a:t>
            </a:r>
            <a:r>
              <a:rPr lang="en-US" sz="1800" dirty="0" smtClean="0"/>
              <a:t> </a:t>
            </a:r>
            <a:r>
              <a:rPr lang="en-US" sz="1800" dirty="0" smtClean="0"/>
              <a:t>tools and weapons</a:t>
            </a:r>
            <a:endParaRPr lang="en-US" sz="1800" dirty="0"/>
          </a:p>
        </p:txBody>
      </p:sp>
    </p:spTree>
    <p:extLst>
      <p:ext uri="{BB962C8B-B14F-4D97-AF65-F5344CB8AC3E}">
        <p14:creationId xmlns:p14="http://schemas.microsoft.com/office/powerpoint/2010/main" val="532587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464" y="0"/>
            <a:ext cx="8596668" cy="6354761"/>
          </a:xfrm>
        </p:spPr>
        <p:txBody>
          <a:bodyPr/>
          <a:lstStyle/>
          <a:p>
            <a:r>
              <a:rPr lang="en-US" sz="2000" dirty="0" smtClean="0"/>
              <a:t>Military </a:t>
            </a:r>
            <a:r>
              <a:rPr lang="en-US" sz="2000" b="1" dirty="0"/>
              <a:t>__________</a:t>
            </a:r>
            <a:endParaRPr lang="en-US" sz="2000" dirty="0" smtClean="0"/>
          </a:p>
          <a:p>
            <a:pPr lvl="1"/>
            <a:endParaRPr lang="en-US" sz="1800" dirty="0" smtClean="0"/>
          </a:p>
          <a:p>
            <a:pPr lvl="1"/>
            <a:r>
              <a:rPr lang="en-US" sz="1800" b="1" dirty="0"/>
              <a:t>__________</a:t>
            </a:r>
            <a:r>
              <a:rPr lang="en-US" sz="1800" dirty="0" smtClean="0"/>
              <a:t> </a:t>
            </a:r>
            <a:r>
              <a:rPr lang="en-US" sz="1800" dirty="0" smtClean="0"/>
              <a:t>led the Israelites into battles to take Canaan </a:t>
            </a:r>
          </a:p>
          <a:p>
            <a:pPr lvl="1"/>
            <a:r>
              <a:rPr lang="en-US" sz="1800" dirty="0" smtClean="0"/>
              <a:t>All land was divided between the 12 </a:t>
            </a:r>
            <a:r>
              <a:rPr lang="en-US" sz="1800" b="1" dirty="0"/>
              <a:t>__________</a:t>
            </a:r>
            <a:endParaRPr lang="en-US" sz="1800" dirty="0" smtClean="0"/>
          </a:p>
          <a:p>
            <a:pPr lvl="1"/>
            <a:r>
              <a:rPr lang="en-US" sz="1800" dirty="0" smtClean="0"/>
              <a:t>After Joshua’s death, tribes were led by </a:t>
            </a:r>
            <a:r>
              <a:rPr lang="en-US" sz="1800" b="1" dirty="0"/>
              <a:t>__________</a:t>
            </a:r>
            <a:endParaRPr lang="en-US" sz="1800" dirty="0" smtClean="0"/>
          </a:p>
          <a:p>
            <a:pPr lvl="1"/>
            <a:endParaRPr lang="en-US" sz="1800" dirty="0" smtClean="0"/>
          </a:p>
          <a:p>
            <a:pPr marL="0" indent="0" algn="ctr">
              <a:buNone/>
            </a:pPr>
            <a:r>
              <a:rPr lang="en-US" sz="2000" dirty="0" smtClean="0"/>
              <a:t>“Joshua </a:t>
            </a:r>
            <a:r>
              <a:rPr lang="en-US" sz="2000" b="1" dirty="0"/>
              <a:t>__________</a:t>
            </a:r>
            <a:r>
              <a:rPr lang="en-US" sz="2000" dirty="0" smtClean="0"/>
              <a:t> </a:t>
            </a:r>
            <a:r>
              <a:rPr lang="en-US" sz="2000" dirty="0" smtClean="0"/>
              <a:t>the people, “Shout, for the </a:t>
            </a:r>
            <a:r>
              <a:rPr lang="en-US" sz="2000" b="1" dirty="0"/>
              <a:t>__________</a:t>
            </a:r>
            <a:r>
              <a:rPr lang="en-US" sz="2000" dirty="0" smtClean="0"/>
              <a:t> </a:t>
            </a:r>
            <a:r>
              <a:rPr lang="en-US" sz="2000" dirty="0" smtClean="0"/>
              <a:t>has given you the city”….at the sound of the </a:t>
            </a:r>
            <a:r>
              <a:rPr lang="en-US" sz="2000" b="1" dirty="0"/>
              <a:t>__________</a:t>
            </a:r>
            <a:r>
              <a:rPr lang="en-US" sz="2000" dirty="0" smtClean="0"/>
              <a:t>, </a:t>
            </a:r>
            <a:r>
              <a:rPr lang="en-US" sz="2000" dirty="0" smtClean="0"/>
              <a:t>when the people gave a loud shout, the wall collapsed.”</a:t>
            </a:r>
          </a:p>
          <a:p>
            <a:pPr algn="ctr">
              <a:buFontTx/>
              <a:buChar char="-"/>
            </a:pPr>
            <a:r>
              <a:rPr lang="en-US" sz="2000" dirty="0" smtClean="0"/>
              <a:t>From the Hebrew Bible, the book of </a:t>
            </a:r>
            <a:r>
              <a:rPr lang="en-US" sz="2000" b="1" dirty="0"/>
              <a:t>__________</a:t>
            </a:r>
            <a:endParaRPr lang="en-US" sz="2000" dirty="0" smtClean="0"/>
          </a:p>
          <a:p>
            <a:pPr algn="ctr">
              <a:buFontTx/>
              <a:buChar char="-"/>
            </a:pPr>
            <a:endParaRPr lang="en-US" dirty="0"/>
          </a:p>
          <a:p>
            <a:pPr marL="457200" lvl="1" indent="0">
              <a:buNone/>
            </a:pPr>
            <a:r>
              <a:rPr lang="en-US" dirty="0" smtClean="0"/>
              <a:t>		</a:t>
            </a:r>
          </a:p>
          <a:p>
            <a:pPr marL="0" indent="0">
              <a:buNone/>
            </a:pPr>
            <a:endParaRPr lang="en-US" dirty="0"/>
          </a:p>
        </p:txBody>
      </p:sp>
      <p:pic>
        <p:nvPicPr>
          <p:cNvPr id="7170" name="Picture 2" descr="http://www.nccg.org/walls_of_jeric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4103370"/>
            <a:ext cx="7886699" cy="261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731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034" y="171769"/>
            <a:ext cx="8596668" cy="6354761"/>
          </a:xfrm>
        </p:spPr>
        <p:txBody>
          <a:bodyPr>
            <a:normAutofit/>
          </a:bodyPr>
          <a:lstStyle/>
          <a:p>
            <a:r>
              <a:rPr lang="en-US" sz="2400" dirty="0" smtClean="0"/>
              <a:t>Life in </a:t>
            </a:r>
            <a:r>
              <a:rPr lang="en-US" sz="2400" b="1" dirty="0"/>
              <a:t>__________</a:t>
            </a:r>
            <a:endParaRPr lang="en-US" sz="2400" dirty="0" smtClean="0"/>
          </a:p>
          <a:p>
            <a:pPr lvl="1"/>
            <a:r>
              <a:rPr lang="en-US" sz="2000" dirty="0" smtClean="0"/>
              <a:t>Most </a:t>
            </a:r>
            <a:r>
              <a:rPr lang="en-US" sz="2000" b="1" dirty="0"/>
              <a:t>__________</a:t>
            </a:r>
            <a:r>
              <a:rPr lang="en-US" sz="2000" dirty="0" smtClean="0"/>
              <a:t> </a:t>
            </a:r>
            <a:r>
              <a:rPr lang="en-US" sz="2000" dirty="0" smtClean="0"/>
              <a:t>farmed and </a:t>
            </a:r>
            <a:r>
              <a:rPr lang="en-US" sz="2000" b="1" dirty="0"/>
              <a:t>__________</a:t>
            </a:r>
            <a:r>
              <a:rPr lang="en-US" sz="2000" dirty="0" smtClean="0"/>
              <a:t> </a:t>
            </a:r>
            <a:r>
              <a:rPr lang="en-US" sz="2000" dirty="0" smtClean="0"/>
              <a:t>animals</a:t>
            </a:r>
          </a:p>
          <a:p>
            <a:pPr lvl="1"/>
            <a:r>
              <a:rPr lang="en-US" sz="2000" dirty="0" smtClean="0"/>
              <a:t>Land was dry so rain water was collected and stored</a:t>
            </a:r>
          </a:p>
          <a:p>
            <a:pPr lvl="2"/>
            <a:r>
              <a:rPr lang="en-US" sz="1800" dirty="0" smtClean="0"/>
              <a:t>Stored in </a:t>
            </a:r>
            <a:r>
              <a:rPr lang="en-US" sz="1800" b="1" dirty="0"/>
              <a:t>__________</a:t>
            </a:r>
            <a:r>
              <a:rPr lang="en-US" sz="1800" dirty="0" smtClean="0"/>
              <a:t> </a:t>
            </a:r>
            <a:r>
              <a:rPr lang="en-US" sz="1800" dirty="0" smtClean="0"/>
              <a:t>underground</a:t>
            </a:r>
          </a:p>
          <a:p>
            <a:pPr lvl="2"/>
            <a:r>
              <a:rPr lang="en-US" sz="1800" dirty="0" smtClean="0"/>
              <a:t>Used to </a:t>
            </a:r>
            <a:r>
              <a:rPr lang="en-US" sz="1800" b="1" dirty="0"/>
              <a:t>__________</a:t>
            </a:r>
            <a:r>
              <a:rPr lang="en-US" sz="1800" dirty="0" smtClean="0"/>
              <a:t> </a:t>
            </a:r>
            <a:r>
              <a:rPr lang="en-US" sz="1800" dirty="0" smtClean="0"/>
              <a:t>crops in dry season</a:t>
            </a:r>
          </a:p>
          <a:p>
            <a:pPr lvl="1"/>
            <a:r>
              <a:rPr lang="en-US" sz="2000" dirty="0" smtClean="0"/>
              <a:t>Lived in </a:t>
            </a:r>
            <a:r>
              <a:rPr lang="en-US" sz="2000" b="1" dirty="0"/>
              <a:t>__________</a:t>
            </a:r>
            <a:r>
              <a:rPr lang="en-US" sz="2000" dirty="0" smtClean="0"/>
              <a:t> </a:t>
            </a:r>
            <a:r>
              <a:rPr lang="en-US" sz="2000" dirty="0" smtClean="0"/>
              <a:t>story houses made of mud-brick or stone</a:t>
            </a:r>
          </a:p>
          <a:p>
            <a:pPr lvl="2"/>
            <a:r>
              <a:rPr lang="en-US" sz="1800" dirty="0" smtClean="0"/>
              <a:t>Families slept on the upper level</a:t>
            </a:r>
          </a:p>
          <a:p>
            <a:pPr lvl="2"/>
            <a:endParaRPr lang="en-US" sz="1800" dirty="0"/>
          </a:p>
          <a:p>
            <a:r>
              <a:rPr lang="en-US" sz="2400" dirty="0" smtClean="0"/>
              <a:t>The </a:t>
            </a:r>
            <a:r>
              <a:rPr lang="en-US" sz="2400" b="1" dirty="0"/>
              <a:t>__________</a:t>
            </a:r>
            <a:endParaRPr lang="en-US" sz="2400" dirty="0" smtClean="0"/>
          </a:p>
          <a:p>
            <a:pPr lvl="1"/>
            <a:r>
              <a:rPr lang="en-US" sz="2000" dirty="0" smtClean="0"/>
              <a:t>Israelites worshipped in a </a:t>
            </a:r>
            <a:r>
              <a:rPr lang="en-US" sz="2000" b="1" dirty="0"/>
              <a:t>__________</a:t>
            </a:r>
            <a:r>
              <a:rPr lang="en-US" sz="2000" dirty="0" smtClean="0"/>
              <a:t> </a:t>
            </a:r>
            <a:r>
              <a:rPr lang="en-US" sz="2000" dirty="0" smtClean="0"/>
              <a:t>called the Tabernacle</a:t>
            </a:r>
          </a:p>
          <a:p>
            <a:pPr lvl="1"/>
            <a:r>
              <a:rPr lang="en-US" sz="2000" dirty="0" smtClean="0"/>
              <a:t>Ark of the </a:t>
            </a:r>
            <a:r>
              <a:rPr lang="en-US" sz="2000" b="1" dirty="0"/>
              <a:t>__________</a:t>
            </a:r>
            <a:endParaRPr lang="en-US" sz="2000" dirty="0" smtClean="0"/>
          </a:p>
          <a:p>
            <a:pPr lvl="2"/>
            <a:r>
              <a:rPr lang="en-US" sz="1800" dirty="0" smtClean="0"/>
              <a:t>Gold-covered wooden chest containing the </a:t>
            </a:r>
            <a:r>
              <a:rPr lang="en-US" sz="1800" b="1" dirty="0"/>
              <a:t>__________</a:t>
            </a:r>
            <a:r>
              <a:rPr lang="en-US" sz="1800" dirty="0" smtClean="0"/>
              <a:t> </a:t>
            </a:r>
            <a:r>
              <a:rPr lang="en-US" sz="1800" dirty="0" smtClean="0"/>
              <a:t>Commandments</a:t>
            </a:r>
          </a:p>
          <a:p>
            <a:pPr lvl="2"/>
            <a:r>
              <a:rPr lang="en-US" sz="1800" dirty="0" smtClean="0"/>
              <a:t>Believed it ensured them </a:t>
            </a:r>
            <a:r>
              <a:rPr lang="en-US" sz="1800" b="1" dirty="0"/>
              <a:t>__________</a:t>
            </a:r>
            <a:r>
              <a:rPr lang="en-US" sz="1800" dirty="0" smtClean="0"/>
              <a:t> </a:t>
            </a:r>
            <a:r>
              <a:rPr lang="en-US" sz="1800" dirty="0" smtClean="0"/>
              <a:t>victory</a:t>
            </a:r>
            <a:endParaRPr lang="en-US" sz="1800" dirty="0"/>
          </a:p>
        </p:txBody>
      </p:sp>
      <p:sp>
        <p:nvSpPr>
          <p:cNvPr id="400" name="SMARTInkShape-3886"/>
          <p:cNvSpPr/>
          <p:nvPr/>
        </p:nvSpPr>
        <p:spPr>
          <a:xfrm>
            <a:off x="4602718" y="1857340"/>
            <a:ext cx="76439" cy="36"/>
          </a:xfrm>
          <a:custGeom>
            <a:avLst/>
            <a:gdLst/>
            <a:ahLst/>
            <a:cxnLst/>
            <a:rect l="0" t="0" r="0" b="0"/>
            <a:pathLst>
              <a:path w="76439" h="36">
                <a:moveTo>
                  <a:pt x="0" y="0"/>
                </a:moveTo>
                <a:lnTo>
                  <a:pt x="48269" y="35"/>
                </a:lnTo>
                <a:lnTo>
                  <a:pt x="76438" y="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33943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484" y="1863409"/>
            <a:ext cx="8596668" cy="3222941"/>
          </a:xfrm>
        </p:spPr>
        <p:txBody>
          <a:bodyPr/>
          <a:lstStyle/>
          <a:p>
            <a:pPr marL="0" indent="0" algn="ctr">
              <a:buNone/>
            </a:pPr>
            <a:r>
              <a:rPr lang="en-US" sz="2400" dirty="0" smtClean="0">
                <a:solidFill>
                  <a:schemeClr val="accent4"/>
                </a:solidFill>
              </a:rPr>
              <a:t>Chapter 6</a:t>
            </a:r>
          </a:p>
          <a:p>
            <a:pPr marL="0" indent="0" algn="ctr">
              <a:buNone/>
            </a:pPr>
            <a:r>
              <a:rPr lang="en-US" sz="2400" dirty="0" smtClean="0">
                <a:solidFill>
                  <a:schemeClr val="accent2"/>
                </a:solidFill>
              </a:rPr>
              <a:t>Lesson 2: The Israelite Kingdom</a:t>
            </a:r>
          </a:p>
          <a:p>
            <a:pPr marL="0" indent="0" algn="ctr">
              <a:buNone/>
            </a:pPr>
            <a:endParaRPr lang="en-US" sz="2400" dirty="0"/>
          </a:p>
          <a:p>
            <a:pPr marL="0" indent="0" algn="ctr">
              <a:buNone/>
            </a:pPr>
            <a:r>
              <a:rPr lang="en-US" sz="2400" u="sng" dirty="0" smtClean="0"/>
              <a:t>Bell Ringer</a:t>
            </a:r>
          </a:p>
          <a:p>
            <a:pPr marL="0" indent="0" algn="ctr">
              <a:buNone/>
            </a:pPr>
            <a:endParaRPr lang="en-US" sz="2400" dirty="0" smtClean="0"/>
          </a:p>
          <a:p>
            <a:pPr marL="0" indent="0" algn="ctr">
              <a:buNone/>
            </a:pPr>
            <a:r>
              <a:rPr lang="en-US" sz="2400" dirty="0" smtClean="0"/>
              <a:t>Explain how the Israelites settled the land of Canaan.</a:t>
            </a:r>
            <a:endParaRPr lang="en-US" sz="2400" dirty="0"/>
          </a:p>
          <a:p>
            <a:pPr marL="0" indent="0" algn="ctr">
              <a:buNone/>
            </a:pPr>
            <a:endParaRPr lang="en-US" dirty="0"/>
          </a:p>
        </p:txBody>
      </p:sp>
    </p:spTree>
    <p:extLst>
      <p:ext uri="{BB962C8B-B14F-4D97-AF65-F5344CB8AC3E}">
        <p14:creationId xmlns:p14="http://schemas.microsoft.com/office/powerpoint/2010/main" val="1567538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194" y="366079"/>
            <a:ext cx="6935046" cy="6217601"/>
          </a:xfrm>
        </p:spPr>
        <p:txBody>
          <a:bodyPr>
            <a:normAutofit fontScale="92500" lnSpcReduction="10000"/>
          </a:bodyPr>
          <a:lstStyle/>
          <a:p>
            <a:r>
              <a:rPr lang="en-US" sz="2400" dirty="0" smtClean="0"/>
              <a:t>Early </a:t>
            </a:r>
            <a:r>
              <a:rPr lang="en-US" sz="2400" b="1" dirty="0"/>
              <a:t>__________</a:t>
            </a:r>
            <a:endParaRPr lang="en-US" sz="2400" dirty="0" smtClean="0"/>
          </a:p>
          <a:p>
            <a:pPr lvl="1"/>
            <a:r>
              <a:rPr lang="en-US" sz="2000" dirty="0" smtClean="0"/>
              <a:t>1000 BC – Israelites have settled most of </a:t>
            </a:r>
            <a:r>
              <a:rPr lang="en-US" sz="2000" b="1" dirty="0"/>
              <a:t>__________</a:t>
            </a:r>
            <a:endParaRPr lang="en-US" sz="2000" dirty="0" smtClean="0"/>
          </a:p>
          <a:p>
            <a:pPr lvl="2"/>
            <a:r>
              <a:rPr lang="en-US" sz="1800" dirty="0" smtClean="0"/>
              <a:t>Developed prosperous culture</a:t>
            </a:r>
          </a:p>
          <a:p>
            <a:pPr lvl="2"/>
            <a:r>
              <a:rPr lang="en-US" sz="1800" dirty="0" smtClean="0"/>
              <a:t>Created an alphabet and </a:t>
            </a:r>
            <a:r>
              <a:rPr lang="en-US" sz="1800" b="1" dirty="0"/>
              <a:t>__________</a:t>
            </a:r>
            <a:endParaRPr lang="en-US" sz="1800" dirty="0" smtClean="0"/>
          </a:p>
          <a:p>
            <a:pPr lvl="2"/>
            <a:r>
              <a:rPr lang="en-US" sz="1800" dirty="0" smtClean="0"/>
              <a:t>The </a:t>
            </a:r>
            <a:r>
              <a:rPr lang="en-US" sz="1800" b="1" dirty="0"/>
              <a:t>__________</a:t>
            </a:r>
            <a:r>
              <a:rPr lang="en-US" sz="1800" dirty="0" smtClean="0"/>
              <a:t> </a:t>
            </a:r>
            <a:r>
              <a:rPr lang="en-US" sz="1800" dirty="0" smtClean="0"/>
              <a:t>posed a significant threat to the Israelites</a:t>
            </a:r>
          </a:p>
          <a:p>
            <a:pPr lvl="2"/>
            <a:r>
              <a:rPr lang="en-US" sz="1800" dirty="0" smtClean="0"/>
              <a:t>A king was needed to unite the 12 </a:t>
            </a:r>
            <a:r>
              <a:rPr lang="en-US" sz="1800" b="1" dirty="0"/>
              <a:t>__________</a:t>
            </a:r>
            <a:endParaRPr lang="en-US" sz="1800" dirty="0" smtClean="0"/>
          </a:p>
          <a:p>
            <a:pPr lvl="2"/>
            <a:endParaRPr lang="en-US" sz="1800" dirty="0"/>
          </a:p>
          <a:p>
            <a:r>
              <a:rPr lang="en-US" sz="2400" dirty="0" smtClean="0"/>
              <a:t>Saul: The First </a:t>
            </a:r>
            <a:r>
              <a:rPr lang="en-US" sz="2400" b="1" dirty="0"/>
              <a:t>__________</a:t>
            </a:r>
            <a:endParaRPr lang="en-US" sz="2400" dirty="0" smtClean="0"/>
          </a:p>
          <a:p>
            <a:pPr lvl="1"/>
            <a:r>
              <a:rPr lang="en-US" sz="2000" b="1" dirty="0"/>
              <a:t>__________</a:t>
            </a:r>
            <a:r>
              <a:rPr lang="en-US" sz="2000" dirty="0" smtClean="0"/>
              <a:t> </a:t>
            </a:r>
            <a:r>
              <a:rPr lang="en-US" sz="2000" dirty="0" smtClean="0"/>
              <a:t>the Judge chooses Saul to be the first King</a:t>
            </a:r>
          </a:p>
          <a:p>
            <a:pPr lvl="2"/>
            <a:r>
              <a:rPr lang="en-US" sz="1800" dirty="0" smtClean="0"/>
              <a:t>Warned a King might tax and </a:t>
            </a:r>
            <a:r>
              <a:rPr lang="en-US" sz="1800" b="1" dirty="0"/>
              <a:t>__________</a:t>
            </a:r>
            <a:r>
              <a:rPr lang="en-US" sz="1800" dirty="0" smtClean="0"/>
              <a:t> </a:t>
            </a:r>
            <a:r>
              <a:rPr lang="en-US" sz="1800" dirty="0" smtClean="0"/>
              <a:t>them</a:t>
            </a:r>
          </a:p>
          <a:p>
            <a:pPr lvl="1"/>
            <a:r>
              <a:rPr lang="en-US" sz="2000" dirty="0" smtClean="0"/>
              <a:t>Saul led the </a:t>
            </a:r>
            <a:r>
              <a:rPr lang="en-US" sz="2000" b="1" dirty="0"/>
              <a:t>__________</a:t>
            </a:r>
            <a:r>
              <a:rPr lang="en-US" sz="2000" dirty="0" smtClean="0"/>
              <a:t> </a:t>
            </a:r>
            <a:r>
              <a:rPr lang="en-US" sz="2000" dirty="0" smtClean="0"/>
              <a:t>to many victories</a:t>
            </a:r>
          </a:p>
          <a:p>
            <a:pPr lvl="1"/>
            <a:r>
              <a:rPr lang="en-US" sz="2000" b="1" dirty="0"/>
              <a:t>__________</a:t>
            </a:r>
            <a:r>
              <a:rPr lang="en-US" sz="2000" dirty="0" smtClean="0"/>
              <a:t> </a:t>
            </a:r>
            <a:r>
              <a:rPr lang="en-US" sz="2000" dirty="0" smtClean="0"/>
              <a:t>eventually </a:t>
            </a:r>
            <a:r>
              <a:rPr lang="en-US" sz="2000" dirty="0" smtClean="0"/>
              <a:t>lost </a:t>
            </a:r>
            <a:r>
              <a:rPr lang="en-US" sz="2000" dirty="0" smtClean="0"/>
              <a:t>the support of his people</a:t>
            </a:r>
          </a:p>
          <a:p>
            <a:pPr lvl="2"/>
            <a:r>
              <a:rPr lang="en-US" sz="1800" dirty="0" smtClean="0"/>
              <a:t>Disobeyed God’s commands</a:t>
            </a:r>
          </a:p>
          <a:p>
            <a:pPr lvl="1"/>
            <a:r>
              <a:rPr lang="en-US" sz="2000" dirty="0" smtClean="0"/>
              <a:t>Samuel chooses a new </a:t>
            </a:r>
            <a:r>
              <a:rPr lang="en-US" sz="2000" b="1" dirty="0"/>
              <a:t>__________</a:t>
            </a:r>
            <a:endParaRPr lang="en-US" sz="2000" dirty="0" smtClean="0"/>
          </a:p>
          <a:p>
            <a:pPr lvl="1"/>
            <a:endParaRPr lang="en-US" dirty="0"/>
          </a:p>
        </p:txBody>
      </p:sp>
      <p:pic>
        <p:nvPicPr>
          <p:cNvPr id="2052" name="Picture 4" descr="http://www.cornerstoneetown.org/wp-content/uploads/2015/04/kingsaulbibles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260" y="657543"/>
            <a:ext cx="3977640" cy="5634671"/>
          </a:xfrm>
          <a:prstGeom prst="rect">
            <a:avLst/>
          </a:prstGeom>
          <a:noFill/>
          <a:extLst>
            <a:ext uri="{909E8E84-426E-40DD-AFC4-6F175D3DCCD1}">
              <a14:hiddenFill xmlns:a14="http://schemas.microsoft.com/office/drawing/2010/main">
                <a:solidFill>
                  <a:srgbClr val="FFFFFF"/>
                </a:solidFill>
              </a14:hiddenFill>
            </a:ext>
          </a:extLst>
        </p:spPr>
      </p:pic>
      <p:sp>
        <p:nvSpPr>
          <p:cNvPr id="2792" name="SMARTInkShape-4155"/>
          <p:cNvSpPr/>
          <p:nvPr/>
        </p:nvSpPr>
        <p:spPr>
          <a:xfrm>
            <a:off x="3977390" y="5203030"/>
            <a:ext cx="392182" cy="11909"/>
          </a:xfrm>
          <a:custGeom>
            <a:avLst/>
            <a:gdLst/>
            <a:ahLst/>
            <a:cxnLst/>
            <a:rect l="0" t="0" r="0" b="0"/>
            <a:pathLst>
              <a:path w="392182" h="11909">
                <a:moveTo>
                  <a:pt x="142173" y="0"/>
                </a:moveTo>
                <a:lnTo>
                  <a:pt x="200105" y="0"/>
                </a:lnTo>
                <a:lnTo>
                  <a:pt x="229953" y="1324"/>
                </a:lnTo>
                <a:lnTo>
                  <a:pt x="278474" y="10804"/>
                </a:lnTo>
                <a:lnTo>
                  <a:pt x="334219" y="11811"/>
                </a:lnTo>
                <a:lnTo>
                  <a:pt x="392181" y="11908"/>
                </a:lnTo>
                <a:lnTo>
                  <a:pt x="334616" y="11908"/>
                </a:lnTo>
                <a:lnTo>
                  <a:pt x="282518" y="11908"/>
                </a:lnTo>
                <a:lnTo>
                  <a:pt x="225183" y="2484"/>
                </a:lnTo>
                <a:lnTo>
                  <a:pt x="167264" y="328"/>
                </a:lnTo>
                <a:lnTo>
                  <a:pt x="116699" y="44"/>
                </a:lnTo>
                <a:lnTo>
                  <a:pt x="63349" y="5"/>
                </a:lnTo>
                <a:lnTo>
                  <a:pt x="4633" y="0"/>
                </a:lnTo>
                <a:lnTo>
                  <a:pt x="0" y="0"/>
                </a:lnTo>
                <a:lnTo>
                  <a:pt x="51693" y="0"/>
                </a:lnTo>
                <a:lnTo>
                  <a:pt x="98136" y="0"/>
                </a:lnTo>
                <a:lnTo>
                  <a:pt x="146910" y="0"/>
                </a:lnTo>
                <a:lnTo>
                  <a:pt x="23742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99" name="SMARTInkShape-Group2878"/>
          <p:cNvGrpSpPr/>
          <p:nvPr/>
        </p:nvGrpSpPr>
        <p:grpSpPr>
          <a:xfrm>
            <a:off x="940594" y="-95250"/>
            <a:ext cx="475594" cy="452420"/>
            <a:chOff x="940594" y="-95250"/>
            <a:chExt cx="475594" cy="452420"/>
          </a:xfrm>
        </p:grpSpPr>
        <p:sp>
          <p:nvSpPr>
            <p:cNvPr id="2796" name="SMARTInkShape-4159"/>
            <p:cNvSpPr/>
            <p:nvPr/>
          </p:nvSpPr>
          <p:spPr>
            <a:xfrm>
              <a:off x="1169211" y="-95250"/>
              <a:ext cx="246977" cy="452420"/>
            </a:xfrm>
            <a:custGeom>
              <a:avLst/>
              <a:gdLst/>
              <a:ahLst/>
              <a:cxnLst/>
              <a:rect l="0" t="0" r="0" b="0"/>
              <a:pathLst>
                <a:path w="246977" h="452420">
                  <a:moveTo>
                    <a:pt x="128570" y="0"/>
                  </a:moveTo>
                  <a:lnTo>
                    <a:pt x="108068" y="0"/>
                  </a:lnTo>
                  <a:lnTo>
                    <a:pt x="94583" y="8182"/>
                  </a:lnTo>
                  <a:lnTo>
                    <a:pt x="76461" y="12126"/>
                  </a:lnTo>
                  <a:lnTo>
                    <a:pt x="31141" y="39851"/>
                  </a:lnTo>
                  <a:lnTo>
                    <a:pt x="2998" y="78281"/>
                  </a:lnTo>
                  <a:lnTo>
                    <a:pt x="0" y="86826"/>
                  </a:lnTo>
                  <a:lnTo>
                    <a:pt x="2195" y="98562"/>
                  </a:lnTo>
                  <a:lnTo>
                    <a:pt x="12394" y="130214"/>
                  </a:lnTo>
                  <a:lnTo>
                    <a:pt x="37458" y="158706"/>
                  </a:lnTo>
                  <a:lnTo>
                    <a:pt x="61380" y="173293"/>
                  </a:lnTo>
                  <a:lnTo>
                    <a:pt x="77206" y="177023"/>
                  </a:lnTo>
                  <a:lnTo>
                    <a:pt x="106928" y="178387"/>
                  </a:lnTo>
                  <a:lnTo>
                    <a:pt x="126420" y="172212"/>
                  </a:lnTo>
                  <a:lnTo>
                    <a:pt x="147205" y="158273"/>
                  </a:lnTo>
                  <a:lnTo>
                    <a:pt x="168098" y="138843"/>
                  </a:lnTo>
                  <a:lnTo>
                    <a:pt x="172597" y="130941"/>
                  </a:lnTo>
                  <a:lnTo>
                    <a:pt x="175919" y="123019"/>
                  </a:lnTo>
                  <a:lnTo>
                    <a:pt x="181805" y="115088"/>
                  </a:lnTo>
                  <a:lnTo>
                    <a:pt x="185303" y="103626"/>
                  </a:lnTo>
                  <a:lnTo>
                    <a:pt x="188053" y="62028"/>
                  </a:lnTo>
                  <a:lnTo>
                    <a:pt x="186746" y="61196"/>
                  </a:lnTo>
                  <a:lnTo>
                    <a:pt x="181767" y="60271"/>
                  </a:lnTo>
                  <a:lnTo>
                    <a:pt x="179909" y="58702"/>
                  </a:lnTo>
                  <a:lnTo>
                    <a:pt x="177846" y="53430"/>
                  </a:lnTo>
                  <a:lnTo>
                    <a:pt x="177296" y="52818"/>
                  </a:lnTo>
                  <a:lnTo>
                    <a:pt x="176929" y="53733"/>
                  </a:lnTo>
                  <a:lnTo>
                    <a:pt x="176684" y="55666"/>
                  </a:lnTo>
                  <a:lnTo>
                    <a:pt x="177844" y="56954"/>
                  </a:lnTo>
                  <a:lnTo>
                    <a:pt x="186489" y="59192"/>
                  </a:lnTo>
                  <a:lnTo>
                    <a:pt x="183857" y="62908"/>
                  </a:lnTo>
                  <a:lnTo>
                    <a:pt x="181303" y="65751"/>
                  </a:lnTo>
                  <a:lnTo>
                    <a:pt x="178465" y="72438"/>
                  </a:lnTo>
                  <a:lnTo>
                    <a:pt x="176235" y="128879"/>
                  </a:lnTo>
                  <a:lnTo>
                    <a:pt x="177520" y="171870"/>
                  </a:lnTo>
                  <a:lnTo>
                    <a:pt x="189644" y="226570"/>
                  </a:lnTo>
                  <a:lnTo>
                    <a:pt x="217793" y="277495"/>
                  </a:lnTo>
                  <a:lnTo>
                    <a:pt x="232796" y="333592"/>
                  </a:lnTo>
                  <a:lnTo>
                    <a:pt x="244310" y="368353"/>
                  </a:lnTo>
                  <a:lnTo>
                    <a:pt x="246976" y="400697"/>
                  </a:lnTo>
                  <a:lnTo>
                    <a:pt x="243813" y="413126"/>
                  </a:lnTo>
                  <a:lnTo>
                    <a:pt x="238123" y="427560"/>
                  </a:lnTo>
                  <a:lnTo>
                    <a:pt x="237324" y="431884"/>
                  </a:lnTo>
                  <a:lnTo>
                    <a:pt x="229879" y="444290"/>
                  </a:lnTo>
                  <a:lnTo>
                    <a:pt x="222985" y="448816"/>
                  </a:lnTo>
                  <a:lnTo>
                    <a:pt x="214101" y="451722"/>
                  </a:lnTo>
                  <a:lnTo>
                    <a:pt x="162316" y="452419"/>
                  </a:lnTo>
                  <a:lnTo>
                    <a:pt x="105488" y="432128"/>
                  </a:lnTo>
                  <a:lnTo>
                    <a:pt x="45227" y="4048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7" name="SMARTInkShape-4160"/>
            <p:cNvSpPr/>
            <p:nvPr/>
          </p:nvSpPr>
          <p:spPr>
            <a:xfrm>
              <a:off x="940594" y="-68980"/>
              <a:ext cx="309206" cy="199950"/>
            </a:xfrm>
            <a:custGeom>
              <a:avLst/>
              <a:gdLst/>
              <a:ahLst/>
              <a:cxnLst/>
              <a:rect l="0" t="0" r="0" b="0"/>
              <a:pathLst>
                <a:path w="309206" h="199950">
                  <a:moveTo>
                    <a:pt x="0" y="57074"/>
                  </a:moveTo>
                  <a:lnTo>
                    <a:pt x="0" y="40502"/>
                  </a:lnTo>
                  <a:lnTo>
                    <a:pt x="1323" y="38088"/>
                  </a:lnTo>
                  <a:lnTo>
                    <a:pt x="3528" y="36479"/>
                  </a:lnTo>
                  <a:lnTo>
                    <a:pt x="9505" y="33369"/>
                  </a:lnTo>
                  <a:lnTo>
                    <a:pt x="16572" y="27576"/>
                  </a:lnTo>
                  <a:lnTo>
                    <a:pt x="27650" y="24120"/>
                  </a:lnTo>
                  <a:lnTo>
                    <a:pt x="48762" y="18647"/>
                  </a:lnTo>
                  <a:lnTo>
                    <a:pt x="71774" y="12174"/>
                  </a:lnTo>
                  <a:lnTo>
                    <a:pt x="119092" y="6160"/>
                  </a:lnTo>
                  <a:lnTo>
                    <a:pt x="142883" y="96"/>
                  </a:lnTo>
                  <a:lnTo>
                    <a:pt x="158754" y="0"/>
                  </a:lnTo>
                  <a:lnTo>
                    <a:pt x="214312" y="12307"/>
                  </a:lnTo>
                  <a:lnTo>
                    <a:pt x="252677" y="29669"/>
                  </a:lnTo>
                  <a:lnTo>
                    <a:pt x="295833" y="67378"/>
                  </a:lnTo>
                  <a:lnTo>
                    <a:pt x="303460" y="78410"/>
                  </a:lnTo>
                  <a:lnTo>
                    <a:pt x="307754" y="92059"/>
                  </a:lnTo>
                  <a:lnTo>
                    <a:pt x="309205" y="114843"/>
                  </a:lnTo>
                  <a:lnTo>
                    <a:pt x="305876" y="125964"/>
                  </a:lnTo>
                  <a:lnTo>
                    <a:pt x="292959" y="143883"/>
                  </a:lnTo>
                  <a:lnTo>
                    <a:pt x="253239" y="168155"/>
                  </a:lnTo>
                  <a:lnTo>
                    <a:pt x="193998" y="185249"/>
                  </a:lnTo>
                  <a:lnTo>
                    <a:pt x="184117" y="188124"/>
                  </a:lnTo>
                  <a:lnTo>
                    <a:pt x="166994" y="197221"/>
                  </a:lnTo>
                  <a:lnTo>
                    <a:pt x="154781" y="1999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8" name="SMARTInkShape-4161"/>
            <p:cNvSpPr/>
            <p:nvPr/>
          </p:nvSpPr>
          <p:spPr>
            <a:xfrm>
              <a:off x="1226344" y="83344"/>
              <a:ext cx="83345" cy="261938"/>
            </a:xfrm>
            <a:custGeom>
              <a:avLst/>
              <a:gdLst/>
              <a:ahLst/>
              <a:cxnLst/>
              <a:rect l="0" t="0" r="0" b="0"/>
              <a:pathLst>
                <a:path w="83345" h="261938">
                  <a:moveTo>
                    <a:pt x="0" y="0"/>
                  </a:moveTo>
                  <a:lnTo>
                    <a:pt x="0" y="40226"/>
                  </a:lnTo>
                  <a:lnTo>
                    <a:pt x="20594" y="95580"/>
                  </a:lnTo>
                  <a:lnTo>
                    <a:pt x="26387" y="119160"/>
                  </a:lnTo>
                  <a:lnTo>
                    <a:pt x="47851" y="163168"/>
                  </a:lnTo>
                  <a:lnTo>
                    <a:pt x="54340" y="173061"/>
                  </a:lnTo>
                  <a:lnTo>
                    <a:pt x="57993" y="186068"/>
                  </a:lnTo>
                  <a:lnTo>
                    <a:pt x="59471" y="211942"/>
                  </a:lnTo>
                  <a:lnTo>
                    <a:pt x="70945" y="225667"/>
                  </a:lnTo>
                  <a:lnTo>
                    <a:pt x="71394" y="236421"/>
                  </a:lnTo>
                  <a:lnTo>
                    <a:pt x="71424" y="231299"/>
                  </a:lnTo>
                  <a:lnTo>
                    <a:pt x="70106" y="229606"/>
                  </a:lnTo>
                  <a:lnTo>
                    <a:pt x="65113" y="227724"/>
                  </a:lnTo>
                  <a:lnTo>
                    <a:pt x="64575" y="227222"/>
                  </a:lnTo>
                  <a:lnTo>
                    <a:pt x="71092" y="226258"/>
                  </a:lnTo>
                  <a:lnTo>
                    <a:pt x="71437" y="238112"/>
                  </a:lnTo>
                  <a:lnTo>
                    <a:pt x="71437" y="231263"/>
                  </a:lnTo>
                  <a:lnTo>
                    <a:pt x="71437" y="238116"/>
                  </a:lnTo>
                  <a:lnTo>
                    <a:pt x="81689" y="248375"/>
                  </a:lnTo>
                  <a:lnTo>
                    <a:pt x="80917" y="248927"/>
                  </a:lnTo>
                  <a:lnTo>
                    <a:pt x="76533" y="249540"/>
                  </a:lnTo>
                  <a:lnTo>
                    <a:pt x="76157" y="251027"/>
                  </a:lnTo>
                  <a:lnTo>
                    <a:pt x="83344" y="2619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04" name="SMARTInkShape-Group2879"/>
          <p:cNvGrpSpPr/>
          <p:nvPr/>
        </p:nvGrpSpPr>
        <p:grpSpPr>
          <a:xfrm>
            <a:off x="1691178" y="11906"/>
            <a:ext cx="737698" cy="452439"/>
            <a:chOff x="1691178" y="11906"/>
            <a:chExt cx="737698" cy="452439"/>
          </a:xfrm>
        </p:grpSpPr>
        <p:sp>
          <p:nvSpPr>
            <p:cNvPr id="2800" name="SMARTInkShape-4162"/>
            <p:cNvSpPr/>
            <p:nvPr/>
          </p:nvSpPr>
          <p:spPr>
            <a:xfrm>
              <a:off x="2184359" y="59560"/>
              <a:ext cx="244517" cy="356621"/>
            </a:xfrm>
            <a:custGeom>
              <a:avLst/>
              <a:gdLst/>
              <a:ahLst/>
              <a:cxnLst/>
              <a:rect l="0" t="0" r="0" b="0"/>
              <a:pathLst>
                <a:path w="244517" h="356621">
                  <a:moveTo>
                    <a:pt x="208797" y="11878"/>
                  </a:moveTo>
                  <a:lnTo>
                    <a:pt x="202477" y="11878"/>
                  </a:lnTo>
                  <a:lnTo>
                    <a:pt x="200615" y="10555"/>
                  </a:lnTo>
                  <a:lnTo>
                    <a:pt x="199374" y="8350"/>
                  </a:lnTo>
                  <a:lnTo>
                    <a:pt x="198546" y="5557"/>
                  </a:lnTo>
                  <a:lnTo>
                    <a:pt x="196671" y="3695"/>
                  </a:lnTo>
                  <a:lnTo>
                    <a:pt x="191061" y="1626"/>
                  </a:lnTo>
                  <a:lnTo>
                    <a:pt x="135515" y="0"/>
                  </a:lnTo>
                  <a:lnTo>
                    <a:pt x="110208" y="1303"/>
                  </a:lnTo>
                  <a:lnTo>
                    <a:pt x="69974" y="16544"/>
                  </a:lnTo>
                  <a:lnTo>
                    <a:pt x="43166" y="35782"/>
                  </a:lnTo>
                  <a:lnTo>
                    <a:pt x="14390" y="63477"/>
                  </a:lnTo>
                  <a:lnTo>
                    <a:pt x="9946" y="71411"/>
                  </a:lnTo>
                  <a:lnTo>
                    <a:pt x="6648" y="79347"/>
                  </a:lnTo>
                  <a:lnTo>
                    <a:pt x="773" y="87284"/>
                  </a:lnTo>
                  <a:lnTo>
                    <a:pt x="0" y="91253"/>
                  </a:lnTo>
                  <a:lnTo>
                    <a:pt x="807" y="95221"/>
                  </a:lnTo>
                  <a:lnTo>
                    <a:pt x="3909" y="103159"/>
                  </a:lnTo>
                  <a:lnTo>
                    <a:pt x="12385" y="129323"/>
                  </a:lnTo>
                  <a:lnTo>
                    <a:pt x="22866" y="145160"/>
                  </a:lnTo>
                  <a:lnTo>
                    <a:pt x="78162" y="191452"/>
                  </a:lnTo>
                  <a:lnTo>
                    <a:pt x="116059" y="225231"/>
                  </a:lnTo>
                  <a:lnTo>
                    <a:pt x="163697" y="257903"/>
                  </a:lnTo>
                  <a:lnTo>
                    <a:pt x="168909" y="265861"/>
                  </a:lnTo>
                  <a:lnTo>
                    <a:pt x="171843" y="277779"/>
                  </a:lnTo>
                  <a:lnTo>
                    <a:pt x="173046" y="303251"/>
                  </a:lnTo>
                  <a:lnTo>
                    <a:pt x="169536" y="310269"/>
                  </a:lnTo>
                  <a:lnTo>
                    <a:pt x="156504" y="325554"/>
                  </a:lnTo>
                  <a:lnTo>
                    <a:pt x="148955" y="329883"/>
                  </a:lnTo>
                  <a:lnTo>
                    <a:pt x="91837" y="351023"/>
                  </a:lnTo>
                  <a:lnTo>
                    <a:pt x="75658" y="355341"/>
                  </a:lnTo>
                  <a:lnTo>
                    <a:pt x="56166" y="356620"/>
                  </a:lnTo>
                  <a:lnTo>
                    <a:pt x="44829" y="353392"/>
                  </a:lnTo>
                  <a:lnTo>
                    <a:pt x="35381" y="348870"/>
                  </a:lnTo>
                  <a:lnTo>
                    <a:pt x="26772" y="346860"/>
                  </a:lnTo>
                  <a:lnTo>
                    <a:pt x="23947" y="345001"/>
                  </a:lnTo>
                  <a:lnTo>
                    <a:pt x="22064" y="342439"/>
                  </a:lnTo>
                  <a:lnTo>
                    <a:pt x="20808" y="339408"/>
                  </a:lnTo>
                  <a:lnTo>
                    <a:pt x="22941" y="328985"/>
                  </a:lnTo>
                  <a:lnTo>
                    <a:pt x="28052" y="308242"/>
                  </a:lnTo>
                  <a:lnTo>
                    <a:pt x="30015" y="258267"/>
                  </a:lnTo>
                  <a:lnTo>
                    <a:pt x="31442" y="237801"/>
                  </a:lnTo>
                  <a:lnTo>
                    <a:pt x="46764" y="194924"/>
                  </a:lnTo>
                  <a:lnTo>
                    <a:pt x="86026" y="140229"/>
                  </a:lnTo>
                  <a:lnTo>
                    <a:pt x="122041" y="115766"/>
                  </a:lnTo>
                  <a:lnTo>
                    <a:pt x="181479" y="86870"/>
                  </a:lnTo>
                  <a:lnTo>
                    <a:pt x="244516" y="714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1" name="SMARTInkShape-4163"/>
            <p:cNvSpPr/>
            <p:nvPr/>
          </p:nvSpPr>
          <p:spPr>
            <a:xfrm>
              <a:off x="1821802" y="35719"/>
              <a:ext cx="202262" cy="190289"/>
            </a:xfrm>
            <a:custGeom>
              <a:avLst/>
              <a:gdLst/>
              <a:ahLst/>
              <a:cxnLst/>
              <a:rect l="0" t="0" r="0" b="0"/>
              <a:pathLst>
                <a:path w="202262" h="190289">
                  <a:moveTo>
                    <a:pt x="35573" y="0"/>
                  </a:moveTo>
                  <a:lnTo>
                    <a:pt x="25322" y="10251"/>
                  </a:lnTo>
                  <a:lnTo>
                    <a:pt x="24157" y="17736"/>
                  </a:lnTo>
                  <a:lnTo>
                    <a:pt x="22441" y="33440"/>
                  </a:lnTo>
                  <a:lnTo>
                    <a:pt x="14262" y="60649"/>
                  </a:lnTo>
                  <a:lnTo>
                    <a:pt x="11907" y="115159"/>
                  </a:lnTo>
                  <a:lnTo>
                    <a:pt x="10467" y="145534"/>
                  </a:lnTo>
                  <a:lnTo>
                    <a:pt x="1513" y="169961"/>
                  </a:lnTo>
                  <a:lnTo>
                    <a:pt x="0" y="188087"/>
                  </a:lnTo>
                  <a:lnTo>
                    <a:pt x="1274" y="188891"/>
                  </a:lnTo>
                  <a:lnTo>
                    <a:pt x="16439" y="190288"/>
                  </a:lnTo>
                  <a:lnTo>
                    <a:pt x="71629" y="169897"/>
                  </a:lnTo>
                  <a:lnTo>
                    <a:pt x="128370" y="157545"/>
                  </a:lnTo>
                  <a:lnTo>
                    <a:pt x="184722" y="154889"/>
                  </a:lnTo>
                  <a:lnTo>
                    <a:pt x="202261" y="1547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2" name="SMARTInkShape-4164"/>
            <p:cNvSpPr/>
            <p:nvPr/>
          </p:nvSpPr>
          <p:spPr>
            <a:xfrm>
              <a:off x="2025876" y="35719"/>
              <a:ext cx="33906" cy="321470"/>
            </a:xfrm>
            <a:custGeom>
              <a:avLst/>
              <a:gdLst/>
              <a:ahLst/>
              <a:cxnLst/>
              <a:rect l="0" t="0" r="0" b="0"/>
              <a:pathLst>
                <a:path w="33906" h="321470">
                  <a:moveTo>
                    <a:pt x="33905" y="0"/>
                  </a:moveTo>
                  <a:lnTo>
                    <a:pt x="33905" y="6320"/>
                  </a:lnTo>
                  <a:lnTo>
                    <a:pt x="30378" y="12951"/>
                  </a:lnTo>
                  <a:lnTo>
                    <a:pt x="25723" y="20308"/>
                  </a:lnTo>
                  <a:lnTo>
                    <a:pt x="9970" y="77206"/>
                  </a:lnTo>
                  <a:lnTo>
                    <a:pt x="0" y="125408"/>
                  </a:lnTo>
                  <a:lnTo>
                    <a:pt x="8597" y="180806"/>
                  </a:lnTo>
                  <a:lnTo>
                    <a:pt x="9961" y="233653"/>
                  </a:lnTo>
                  <a:lnTo>
                    <a:pt x="10085" y="288366"/>
                  </a:lnTo>
                  <a:lnTo>
                    <a:pt x="10093" y="3214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3" name="SMARTInkShape-4165"/>
            <p:cNvSpPr/>
            <p:nvPr/>
          </p:nvSpPr>
          <p:spPr>
            <a:xfrm>
              <a:off x="1691178" y="11906"/>
              <a:ext cx="59042" cy="452439"/>
            </a:xfrm>
            <a:custGeom>
              <a:avLst/>
              <a:gdLst/>
              <a:ahLst/>
              <a:cxnLst/>
              <a:rect l="0" t="0" r="0" b="0"/>
              <a:pathLst>
                <a:path w="59042" h="452439">
                  <a:moveTo>
                    <a:pt x="11416" y="0"/>
                  </a:moveTo>
                  <a:lnTo>
                    <a:pt x="11416" y="6321"/>
                  </a:lnTo>
                  <a:lnTo>
                    <a:pt x="10093" y="8183"/>
                  </a:lnTo>
                  <a:lnTo>
                    <a:pt x="7888" y="9424"/>
                  </a:lnTo>
                  <a:lnTo>
                    <a:pt x="5095" y="10252"/>
                  </a:lnTo>
                  <a:lnTo>
                    <a:pt x="3233" y="12126"/>
                  </a:lnTo>
                  <a:lnTo>
                    <a:pt x="1164" y="17737"/>
                  </a:lnTo>
                  <a:lnTo>
                    <a:pt x="0" y="28333"/>
                  </a:lnTo>
                  <a:lnTo>
                    <a:pt x="10699" y="87203"/>
                  </a:lnTo>
                  <a:lnTo>
                    <a:pt x="12420" y="107549"/>
                  </a:lnTo>
                  <a:lnTo>
                    <a:pt x="30373" y="166619"/>
                  </a:lnTo>
                  <a:lnTo>
                    <a:pt x="34802" y="226109"/>
                  </a:lnTo>
                  <a:lnTo>
                    <a:pt x="38672" y="264660"/>
                  </a:lnTo>
                  <a:lnTo>
                    <a:pt x="46020" y="321828"/>
                  </a:lnTo>
                  <a:lnTo>
                    <a:pt x="46988" y="374727"/>
                  </a:lnTo>
                  <a:lnTo>
                    <a:pt x="47122" y="418134"/>
                  </a:lnTo>
                  <a:lnTo>
                    <a:pt x="50657" y="427490"/>
                  </a:lnTo>
                  <a:lnTo>
                    <a:pt x="55314" y="436058"/>
                  </a:lnTo>
                  <a:lnTo>
                    <a:pt x="59041" y="4524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19" name="SMARTInkShape-Group2880"/>
          <p:cNvGrpSpPr/>
          <p:nvPr/>
        </p:nvGrpSpPr>
        <p:grpSpPr>
          <a:xfrm>
            <a:off x="2893219" y="71438"/>
            <a:ext cx="2774157" cy="607219"/>
            <a:chOff x="2893219" y="71438"/>
            <a:chExt cx="2774157" cy="607219"/>
          </a:xfrm>
        </p:grpSpPr>
        <p:sp>
          <p:nvSpPr>
            <p:cNvPr id="2805" name="SMARTInkShape-4166"/>
            <p:cNvSpPr/>
            <p:nvPr/>
          </p:nvSpPr>
          <p:spPr>
            <a:xfrm>
              <a:off x="2988469" y="107156"/>
              <a:ext cx="35720" cy="357189"/>
            </a:xfrm>
            <a:custGeom>
              <a:avLst/>
              <a:gdLst/>
              <a:ahLst/>
              <a:cxnLst/>
              <a:rect l="0" t="0" r="0" b="0"/>
              <a:pathLst>
                <a:path w="35720" h="357189">
                  <a:moveTo>
                    <a:pt x="35719" y="0"/>
                  </a:moveTo>
                  <a:lnTo>
                    <a:pt x="35719" y="27988"/>
                  </a:lnTo>
                  <a:lnTo>
                    <a:pt x="24916" y="85389"/>
                  </a:lnTo>
                  <a:lnTo>
                    <a:pt x="20502" y="127845"/>
                  </a:lnTo>
                  <a:lnTo>
                    <a:pt x="14453" y="160911"/>
                  </a:lnTo>
                  <a:lnTo>
                    <a:pt x="12409" y="213172"/>
                  </a:lnTo>
                  <a:lnTo>
                    <a:pt x="3823" y="261712"/>
                  </a:lnTo>
                  <a:lnTo>
                    <a:pt x="755" y="309518"/>
                  </a:lnTo>
                  <a:lnTo>
                    <a:pt x="0" y="3571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6" name="SMARTInkShape-4167"/>
            <p:cNvSpPr/>
            <p:nvPr/>
          </p:nvSpPr>
          <p:spPr>
            <a:xfrm>
              <a:off x="5405438" y="202406"/>
              <a:ext cx="59533" cy="440533"/>
            </a:xfrm>
            <a:custGeom>
              <a:avLst/>
              <a:gdLst/>
              <a:ahLst/>
              <a:cxnLst/>
              <a:rect l="0" t="0" r="0" b="0"/>
              <a:pathLst>
                <a:path w="59533" h="440533">
                  <a:moveTo>
                    <a:pt x="0" y="0"/>
                  </a:moveTo>
                  <a:lnTo>
                    <a:pt x="6320" y="0"/>
                  </a:lnTo>
                  <a:lnTo>
                    <a:pt x="6859" y="2646"/>
                  </a:lnTo>
                  <a:lnTo>
                    <a:pt x="3943" y="16365"/>
                  </a:lnTo>
                  <a:lnTo>
                    <a:pt x="5274" y="18848"/>
                  </a:lnTo>
                  <a:lnTo>
                    <a:pt x="7485" y="20503"/>
                  </a:lnTo>
                  <a:lnTo>
                    <a:pt x="9942" y="29397"/>
                  </a:lnTo>
                  <a:lnTo>
                    <a:pt x="15261" y="84880"/>
                  </a:lnTo>
                  <a:lnTo>
                    <a:pt x="30869" y="144400"/>
                  </a:lnTo>
                  <a:lnTo>
                    <a:pt x="38288" y="199964"/>
                  </a:lnTo>
                  <a:lnTo>
                    <a:pt x="45780" y="255870"/>
                  </a:lnTo>
                  <a:lnTo>
                    <a:pt x="55443" y="308364"/>
                  </a:lnTo>
                  <a:lnTo>
                    <a:pt x="58992" y="362616"/>
                  </a:lnTo>
                  <a:lnTo>
                    <a:pt x="59499" y="419218"/>
                  </a:lnTo>
                  <a:lnTo>
                    <a:pt x="59532" y="4405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7" name="SMARTInkShape-4168"/>
            <p:cNvSpPr/>
            <p:nvPr/>
          </p:nvSpPr>
          <p:spPr>
            <a:xfrm>
              <a:off x="5119912" y="226219"/>
              <a:ext cx="59309" cy="416720"/>
            </a:xfrm>
            <a:custGeom>
              <a:avLst/>
              <a:gdLst/>
              <a:ahLst/>
              <a:cxnLst/>
              <a:rect l="0" t="0" r="0" b="0"/>
              <a:pathLst>
                <a:path w="59309" h="416720">
                  <a:moveTo>
                    <a:pt x="23588" y="0"/>
                  </a:moveTo>
                  <a:lnTo>
                    <a:pt x="23588" y="6320"/>
                  </a:lnTo>
                  <a:lnTo>
                    <a:pt x="20060" y="12951"/>
                  </a:lnTo>
                  <a:lnTo>
                    <a:pt x="13337" y="21667"/>
                  </a:lnTo>
                  <a:lnTo>
                    <a:pt x="1474" y="78567"/>
                  </a:lnTo>
                  <a:lnTo>
                    <a:pt x="0" y="135435"/>
                  </a:lnTo>
                  <a:lnTo>
                    <a:pt x="6139" y="189030"/>
                  </a:lnTo>
                  <a:lnTo>
                    <a:pt x="11910" y="246017"/>
                  </a:lnTo>
                  <a:lnTo>
                    <a:pt x="24417" y="296863"/>
                  </a:lnTo>
                  <a:lnTo>
                    <a:pt x="35358" y="355760"/>
                  </a:lnTo>
                  <a:lnTo>
                    <a:pt x="47492" y="398802"/>
                  </a:lnTo>
                  <a:lnTo>
                    <a:pt x="59308" y="416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8" name="SMARTInkShape-4169"/>
            <p:cNvSpPr/>
            <p:nvPr/>
          </p:nvSpPr>
          <p:spPr>
            <a:xfrm>
              <a:off x="4119625" y="262087"/>
              <a:ext cx="154720" cy="345133"/>
            </a:xfrm>
            <a:custGeom>
              <a:avLst/>
              <a:gdLst/>
              <a:ahLst/>
              <a:cxnLst/>
              <a:rect l="0" t="0" r="0" b="0"/>
              <a:pathLst>
                <a:path w="154720" h="345133">
                  <a:moveTo>
                    <a:pt x="154719" y="23663"/>
                  </a:moveTo>
                  <a:lnTo>
                    <a:pt x="154719" y="17342"/>
                  </a:lnTo>
                  <a:lnTo>
                    <a:pt x="153396" y="15481"/>
                  </a:lnTo>
                  <a:lnTo>
                    <a:pt x="151191" y="14239"/>
                  </a:lnTo>
                  <a:lnTo>
                    <a:pt x="110475" y="983"/>
                  </a:lnTo>
                  <a:lnTo>
                    <a:pt x="81064" y="0"/>
                  </a:lnTo>
                  <a:lnTo>
                    <a:pt x="72154" y="3445"/>
                  </a:lnTo>
                  <a:lnTo>
                    <a:pt x="20285" y="39600"/>
                  </a:lnTo>
                  <a:lnTo>
                    <a:pt x="8024" y="57783"/>
                  </a:lnTo>
                  <a:lnTo>
                    <a:pt x="2333" y="73607"/>
                  </a:lnTo>
                  <a:lnTo>
                    <a:pt x="0" y="121184"/>
                  </a:lnTo>
                  <a:lnTo>
                    <a:pt x="6276" y="140605"/>
                  </a:lnTo>
                  <a:lnTo>
                    <a:pt x="16425" y="151926"/>
                  </a:lnTo>
                  <a:lnTo>
                    <a:pt x="38178" y="169972"/>
                  </a:lnTo>
                  <a:lnTo>
                    <a:pt x="62806" y="199704"/>
                  </a:lnTo>
                  <a:lnTo>
                    <a:pt x="98655" y="229889"/>
                  </a:lnTo>
                  <a:lnTo>
                    <a:pt x="142807" y="285381"/>
                  </a:lnTo>
                  <a:lnTo>
                    <a:pt x="149424" y="293440"/>
                  </a:lnTo>
                  <a:lnTo>
                    <a:pt x="153150" y="305415"/>
                  </a:lnTo>
                  <a:lnTo>
                    <a:pt x="154513" y="318964"/>
                  </a:lnTo>
                  <a:lnTo>
                    <a:pt x="144449" y="331364"/>
                  </a:lnTo>
                  <a:lnTo>
                    <a:pt x="122454" y="343313"/>
                  </a:lnTo>
                  <a:lnTo>
                    <a:pt x="68014" y="345111"/>
                  </a:lnTo>
                  <a:lnTo>
                    <a:pt x="35656" y="3451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9" name="SMARTInkShape-4170"/>
            <p:cNvSpPr/>
            <p:nvPr/>
          </p:nvSpPr>
          <p:spPr>
            <a:xfrm>
              <a:off x="3369469" y="274064"/>
              <a:ext cx="226220" cy="295067"/>
            </a:xfrm>
            <a:custGeom>
              <a:avLst/>
              <a:gdLst/>
              <a:ahLst/>
              <a:cxnLst/>
              <a:rect l="0" t="0" r="0" b="0"/>
              <a:pathLst>
                <a:path w="226220" h="295067">
                  <a:moveTo>
                    <a:pt x="0" y="166467"/>
                  </a:moveTo>
                  <a:lnTo>
                    <a:pt x="10251" y="156216"/>
                  </a:lnTo>
                  <a:lnTo>
                    <a:pt x="44904" y="148386"/>
                  </a:lnTo>
                  <a:lnTo>
                    <a:pt x="103710" y="114816"/>
                  </a:lnTo>
                  <a:lnTo>
                    <a:pt x="115767" y="103383"/>
                  </a:lnTo>
                  <a:lnTo>
                    <a:pt x="124212" y="89482"/>
                  </a:lnTo>
                  <a:lnTo>
                    <a:pt x="133162" y="62527"/>
                  </a:lnTo>
                  <a:lnTo>
                    <a:pt x="136400" y="57486"/>
                  </a:lnTo>
                  <a:lnTo>
                    <a:pt x="137235" y="51480"/>
                  </a:lnTo>
                  <a:lnTo>
                    <a:pt x="131064" y="2293"/>
                  </a:lnTo>
                  <a:lnTo>
                    <a:pt x="129709" y="1455"/>
                  </a:lnTo>
                  <a:lnTo>
                    <a:pt x="120726" y="0"/>
                  </a:lnTo>
                  <a:lnTo>
                    <a:pt x="80867" y="38025"/>
                  </a:lnTo>
                  <a:lnTo>
                    <a:pt x="47683" y="95283"/>
                  </a:lnTo>
                  <a:lnTo>
                    <a:pt x="41036" y="112340"/>
                  </a:lnTo>
                  <a:lnTo>
                    <a:pt x="36185" y="169343"/>
                  </a:lnTo>
                  <a:lnTo>
                    <a:pt x="37180" y="193924"/>
                  </a:lnTo>
                  <a:lnTo>
                    <a:pt x="50425" y="246264"/>
                  </a:lnTo>
                  <a:lnTo>
                    <a:pt x="53460" y="251415"/>
                  </a:lnTo>
                  <a:lnTo>
                    <a:pt x="70374" y="264985"/>
                  </a:lnTo>
                  <a:lnTo>
                    <a:pt x="115349" y="289437"/>
                  </a:lnTo>
                  <a:lnTo>
                    <a:pt x="145302" y="295066"/>
                  </a:lnTo>
                  <a:lnTo>
                    <a:pt x="204730" y="285171"/>
                  </a:lnTo>
                  <a:lnTo>
                    <a:pt x="226219" y="2736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0" name="SMARTInkShape-4171"/>
            <p:cNvSpPr/>
            <p:nvPr/>
          </p:nvSpPr>
          <p:spPr>
            <a:xfrm>
              <a:off x="4882396" y="299566"/>
              <a:ext cx="141491" cy="355054"/>
            </a:xfrm>
            <a:custGeom>
              <a:avLst/>
              <a:gdLst/>
              <a:ahLst/>
              <a:cxnLst/>
              <a:rect l="0" t="0" r="0" b="0"/>
              <a:pathLst>
                <a:path w="141491" h="355054">
                  <a:moveTo>
                    <a:pt x="46792" y="200497"/>
                  </a:moveTo>
                  <a:lnTo>
                    <a:pt x="102387" y="144902"/>
                  </a:lnTo>
                  <a:lnTo>
                    <a:pt x="118235" y="125525"/>
                  </a:lnTo>
                  <a:lnTo>
                    <a:pt x="124846" y="111613"/>
                  </a:lnTo>
                  <a:lnTo>
                    <a:pt x="140180" y="55943"/>
                  </a:lnTo>
                  <a:lnTo>
                    <a:pt x="141490" y="36105"/>
                  </a:lnTo>
                  <a:lnTo>
                    <a:pt x="138269" y="24687"/>
                  </a:lnTo>
                  <a:lnTo>
                    <a:pt x="135557" y="19790"/>
                  </a:lnTo>
                  <a:lnTo>
                    <a:pt x="132427" y="16526"/>
                  </a:lnTo>
                  <a:lnTo>
                    <a:pt x="123024" y="10608"/>
                  </a:lnTo>
                  <a:lnTo>
                    <a:pt x="120360" y="4536"/>
                  </a:lnTo>
                  <a:lnTo>
                    <a:pt x="118327" y="2387"/>
                  </a:lnTo>
                  <a:lnTo>
                    <a:pt x="112540" y="0"/>
                  </a:lnTo>
                  <a:lnTo>
                    <a:pt x="95523" y="4977"/>
                  </a:lnTo>
                  <a:lnTo>
                    <a:pt x="75575" y="18510"/>
                  </a:lnTo>
                  <a:lnTo>
                    <a:pt x="55368" y="40978"/>
                  </a:lnTo>
                  <a:lnTo>
                    <a:pt x="28077" y="86102"/>
                  </a:lnTo>
                  <a:lnTo>
                    <a:pt x="16699" y="118536"/>
                  </a:lnTo>
                  <a:lnTo>
                    <a:pt x="5493" y="170546"/>
                  </a:lnTo>
                  <a:lnTo>
                    <a:pt x="0" y="225068"/>
                  </a:lnTo>
                  <a:lnTo>
                    <a:pt x="599" y="274435"/>
                  </a:lnTo>
                  <a:lnTo>
                    <a:pt x="15753" y="315397"/>
                  </a:lnTo>
                  <a:lnTo>
                    <a:pt x="34979" y="342301"/>
                  </a:lnTo>
                  <a:lnTo>
                    <a:pt x="38916" y="346626"/>
                  </a:lnTo>
                  <a:lnTo>
                    <a:pt x="50347" y="351433"/>
                  </a:lnTo>
                  <a:lnTo>
                    <a:pt x="96241" y="355053"/>
                  </a:lnTo>
                  <a:lnTo>
                    <a:pt x="105370" y="351650"/>
                  </a:lnTo>
                  <a:lnTo>
                    <a:pt x="118229" y="3433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1" name="SMARTInkShape-4172"/>
            <p:cNvSpPr/>
            <p:nvPr/>
          </p:nvSpPr>
          <p:spPr>
            <a:xfrm>
              <a:off x="5264217" y="440531"/>
              <a:ext cx="34064" cy="202408"/>
            </a:xfrm>
            <a:custGeom>
              <a:avLst/>
              <a:gdLst/>
              <a:ahLst/>
              <a:cxnLst/>
              <a:rect l="0" t="0" r="0" b="0"/>
              <a:pathLst>
                <a:path w="34064" h="202408">
                  <a:moveTo>
                    <a:pt x="10253" y="0"/>
                  </a:moveTo>
                  <a:lnTo>
                    <a:pt x="3930" y="6321"/>
                  </a:lnTo>
                  <a:lnTo>
                    <a:pt x="828" y="12952"/>
                  </a:lnTo>
                  <a:lnTo>
                    <a:pt x="0" y="16572"/>
                  </a:lnTo>
                  <a:lnTo>
                    <a:pt x="772" y="20309"/>
                  </a:lnTo>
                  <a:lnTo>
                    <a:pt x="6855" y="34534"/>
                  </a:lnTo>
                  <a:lnTo>
                    <a:pt x="9804" y="84756"/>
                  </a:lnTo>
                  <a:lnTo>
                    <a:pt x="19616" y="133637"/>
                  </a:lnTo>
                  <a:lnTo>
                    <a:pt x="24933" y="163951"/>
                  </a:lnTo>
                  <a:lnTo>
                    <a:pt x="34063" y="2024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2" name="SMARTInkShape-4173"/>
            <p:cNvSpPr/>
            <p:nvPr/>
          </p:nvSpPr>
          <p:spPr>
            <a:xfrm>
              <a:off x="3786188" y="583406"/>
              <a:ext cx="321469" cy="1"/>
            </a:xfrm>
            <a:custGeom>
              <a:avLst/>
              <a:gdLst/>
              <a:ahLst/>
              <a:cxnLst/>
              <a:rect l="0" t="0" r="0" b="0"/>
              <a:pathLst>
                <a:path w="321469" h="1">
                  <a:moveTo>
                    <a:pt x="321468" y="0"/>
                  </a:moveTo>
                  <a:lnTo>
                    <a:pt x="265045" y="0"/>
                  </a:lnTo>
                  <a:lnTo>
                    <a:pt x="208970" y="0"/>
                  </a:lnTo>
                  <a:lnTo>
                    <a:pt x="154077" y="0"/>
                  </a:lnTo>
                  <a:lnTo>
                    <a:pt x="104581" y="0"/>
                  </a:lnTo>
                  <a:lnTo>
                    <a:pt x="48444"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3" name="SMARTInkShape-4174"/>
            <p:cNvSpPr/>
            <p:nvPr/>
          </p:nvSpPr>
          <p:spPr>
            <a:xfrm>
              <a:off x="2893219" y="83344"/>
              <a:ext cx="392907" cy="23813"/>
            </a:xfrm>
            <a:custGeom>
              <a:avLst/>
              <a:gdLst/>
              <a:ahLst/>
              <a:cxnLst/>
              <a:rect l="0" t="0" r="0" b="0"/>
              <a:pathLst>
                <a:path w="392907" h="23813">
                  <a:moveTo>
                    <a:pt x="392906" y="0"/>
                  </a:moveTo>
                  <a:lnTo>
                    <a:pt x="339352" y="0"/>
                  </a:lnTo>
                  <a:lnTo>
                    <a:pt x="283574" y="0"/>
                  </a:lnTo>
                  <a:lnTo>
                    <a:pt x="236372" y="0"/>
                  </a:lnTo>
                  <a:lnTo>
                    <a:pt x="180991" y="0"/>
                  </a:lnTo>
                  <a:lnTo>
                    <a:pt x="131442" y="0"/>
                  </a:lnTo>
                  <a:lnTo>
                    <a:pt x="83437" y="8182"/>
                  </a:lnTo>
                  <a:lnTo>
                    <a:pt x="30145" y="11416"/>
                  </a:lnTo>
                  <a:lnTo>
                    <a:pt x="16484" y="15216"/>
                  </a:lnTo>
                  <a:lnTo>
                    <a:pt x="0" y="238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4" name="SMARTInkShape-4175"/>
            <p:cNvSpPr/>
            <p:nvPr/>
          </p:nvSpPr>
          <p:spPr>
            <a:xfrm>
              <a:off x="3143250" y="71438"/>
              <a:ext cx="165932" cy="464344"/>
            </a:xfrm>
            <a:custGeom>
              <a:avLst/>
              <a:gdLst/>
              <a:ahLst/>
              <a:cxnLst/>
              <a:rect l="0" t="0" r="0" b="0"/>
              <a:pathLst>
                <a:path w="165932" h="464344">
                  <a:moveTo>
                    <a:pt x="23813" y="0"/>
                  </a:moveTo>
                  <a:lnTo>
                    <a:pt x="23813" y="53202"/>
                  </a:lnTo>
                  <a:lnTo>
                    <a:pt x="23813" y="110188"/>
                  </a:lnTo>
                  <a:lnTo>
                    <a:pt x="23813" y="164542"/>
                  </a:lnTo>
                  <a:lnTo>
                    <a:pt x="23813" y="213888"/>
                  </a:lnTo>
                  <a:lnTo>
                    <a:pt x="23813" y="263176"/>
                  </a:lnTo>
                  <a:lnTo>
                    <a:pt x="20284" y="318969"/>
                  </a:lnTo>
                  <a:lnTo>
                    <a:pt x="13561" y="368600"/>
                  </a:lnTo>
                  <a:lnTo>
                    <a:pt x="1200" y="423917"/>
                  </a:lnTo>
                  <a:lnTo>
                    <a:pt x="1" y="452404"/>
                  </a:lnTo>
                  <a:lnTo>
                    <a:pt x="0" y="400240"/>
                  </a:lnTo>
                  <a:lnTo>
                    <a:pt x="1323" y="344983"/>
                  </a:lnTo>
                  <a:lnTo>
                    <a:pt x="16572" y="302108"/>
                  </a:lnTo>
                  <a:lnTo>
                    <a:pt x="62682" y="247413"/>
                  </a:lnTo>
                  <a:lnTo>
                    <a:pt x="85926" y="227269"/>
                  </a:lnTo>
                  <a:lnTo>
                    <a:pt x="104394" y="218151"/>
                  </a:lnTo>
                  <a:lnTo>
                    <a:pt x="122486" y="215070"/>
                  </a:lnTo>
                  <a:lnTo>
                    <a:pt x="130726" y="218177"/>
                  </a:lnTo>
                  <a:lnTo>
                    <a:pt x="134776" y="220857"/>
                  </a:lnTo>
                  <a:lnTo>
                    <a:pt x="137476" y="223967"/>
                  </a:lnTo>
                  <a:lnTo>
                    <a:pt x="150583" y="247536"/>
                  </a:lnTo>
                  <a:lnTo>
                    <a:pt x="155735" y="298379"/>
                  </a:lnTo>
                  <a:lnTo>
                    <a:pt x="165931" y="356997"/>
                  </a:lnTo>
                  <a:lnTo>
                    <a:pt x="165265" y="395527"/>
                  </a:lnTo>
                  <a:lnTo>
                    <a:pt x="157244" y="419196"/>
                  </a:lnTo>
                  <a:lnTo>
                    <a:pt x="154781" y="4643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5" name="SMARTInkShape-4176"/>
            <p:cNvSpPr/>
            <p:nvPr/>
          </p:nvSpPr>
          <p:spPr>
            <a:xfrm>
              <a:off x="5369720" y="371492"/>
              <a:ext cx="297656" cy="307165"/>
            </a:xfrm>
            <a:custGeom>
              <a:avLst/>
              <a:gdLst/>
              <a:ahLst/>
              <a:cxnLst/>
              <a:rect l="0" t="0" r="0" b="0"/>
              <a:pathLst>
                <a:path w="297656" h="307165">
                  <a:moveTo>
                    <a:pt x="0" y="92852"/>
                  </a:moveTo>
                  <a:lnTo>
                    <a:pt x="10250" y="103103"/>
                  </a:lnTo>
                  <a:lnTo>
                    <a:pt x="11415" y="110588"/>
                  </a:lnTo>
                  <a:lnTo>
                    <a:pt x="18743" y="117492"/>
                  </a:lnTo>
                  <a:lnTo>
                    <a:pt x="29496" y="123647"/>
                  </a:lnTo>
                  <a:lnTo>
                    <a:pt x="44311" y="127112"/>
                  </a:lnTo>
                  <a:lnTo>
                    <a:pt x="64868" y="129461"/>
                  </a:lnTo>
                  <a:lnTo>
                    <a:pt x="79983" y="134699"/>
                  </a:lnTo>
                  <a:lnTo>
                    <a:pt x="95520" y="134381"/>
                  </a:lnTo>
                  <a:lnTo>
                    <a:pt x="150828" y="128911"/>
                  </a:lnTo>
                  <a:lnTo>
                    <a:pt x="163166" y="125194"/>
                  </a:lnTo>
                  <a:lnTo>
                    <a:pt x="204513" y="100592"/>
                  </a:lnTo>
                  <a:lnTo>
                    <a:pt x="230023" y="66708"/>
                  </a:lnTo>
                  <a:lnTo>
                    <a:pt x="234523" y="54333"/>
                  </a:lnTo>
                  <a:lnTo>
                    <a:pt x="237846" y="41336"/>
                  </a:lnTo>
                  <a:lnTo>
                    <a:pt x="243733" y="31151"/>
                  </a:lnTo>
                  <a:lnTo>
                    <a:pt x="244509" y="26582"/>
                  </a:lnTo>
                  <a:lnTo>
                    <a:pt x="243704" y="22214"/>
                  </a:lnTo>
                  <a:lnTo>
                    <a:pt x="239776" y="9745"/>
                  </a:lnTo>
                  <a:lnTo>
                    <a:pt x="239226" y="5697"/>
                  </a:lnTo>
                  <a:lnTo>
                    <a:pt x="237535" y="2999"/>
                  </a:lnTo>
                  <a:lnTo>
                    <a:pt x="235086" y="1200"/>
                  </a:lnTo>
                  <a:lnTo>
                    <a:pt x="232130" y="0"/>
                  </a:lnTo>
                  <a:lnTo>
                    <a:pt x="230159" y="524"/>
                  </a:lnTo>
                  <a:lnTo>
                    <a:pt x="228844" y="2196"/>
                  </a:lnTo>
                  <a:lnTo>
                    <a:pt x="227969" y="4633"/>
                  </a:lnTo>
                  <a:lnTo>
                    <a:pt x="226062" y="6258"/>
                  </a:lnTo>
                  <a:lnTo>
                    <a:pt x="220416" y="8064"/>
                  </a:lnTo>
                  <a:lnTo>
                    <a:pt x="213497" y="15922"/>
                  </a:lnTo>
                  <a:lnTo>
                    <a:pt x="182529" y="70638"/>
                  </a:lnTo>
                  <a:lnTo>
                    <a:pt x="171968" y="97441"/>
                  </a:lnTo>
                  <a:lnTo>
                    <a:pt x="167382" y="152987"/>
                  </a:lnTo>
                  <a:lnTo>
                    <a:pt x="166747" y="207302"/>
                  </a:lnTo>
                  <a:lnTo>
                    <a:pt x="173025" y="231567"/>
                  </a:lnTo>
                  <a:lnTo>
                    <a:pt x="194674" y="269115"/>
                  </a:lnTo>
                  <a:lnTo>
                    <a:pt x="206025" y="280552"/>
                  </a:lnTo>
                  <a:lnTo>
                    <a:pt x="234388" y="301504"/>
                  </a:lnTo>
                  <a:lnTo>
                    <a:pt x="266294" y="306046"/>
                  </a:lnTo>
                  <a:lnTo>
                    <a:pt x="297655" y="3071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6" name="SMARTInkShape-4177"/>
            <p:cNvSpPr/>
            <p:nvPr/>
          </p:nvSpPr>
          <p:spPr>
            <a:xfrm>
              <a:off x="5262563" y="226219"/>
              <a:ext cx="1" cy="11907"/>
            </a:xfrm>
            <a:custGeom>
              <a:avLst/>
              <a:gdLst/>
              <a:ahLst/>
              <a:cxnLst/>
              <a:rect l="0" t="0" r="0" b="0"/>
              <a:pathLst>
                <a:path w="1" h="11907">
                  <a:moveTo>
                    <a:pt x="0" y="11906"/>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7" name="SMARTInkShape-4178"/>
            <p:cNvSpPr/>
            <p:nvPr/>
          </p:nvSpPr>
          <p:spPr>
            <a:xfrm>
              <a:off x="4429125" y="297656"/>
              <a:ext cx="166689" cy="320899"/>
            </a:xfrm>
            <a:custGeom>
              <a:avLst/>
              <a:gdLst/>
              <a:ahLst/>
              <a:cxnLst/>
              <a:rect l="0" t="0" r="0" b="0"/>
              <a:pathLst>
                <a:path w="166689" h="320899">
                  <a:moveTo>
                    <a:pt x="0" y="0"/>
                  </a:moveTo>
                  <a:lnTo>
                    <a:pt x="1323" y="46113"/>
                  </a:lnTo>
                  <a:lnTo>
                    <a:pt x="10251" y="96619"/>
                  </a:lnTo>
                  <a:lnTo>
                    <a:pt x="21112" y="154962"/>
                  </a:lnTo>
                  <a:lnTo>
                    <a:pt x="26540" y="187026"/>
                  </a:lnTo>
                  <a:lnTo>
                    <a:pt x="32999" y="216811"/>
                  </a:lnTo>
                  <a:lnTo>
                    <a:pt x="38441" y="247244"/>
                  </a:lnTo>
                  <a:lnTo>
                    <a:pt x="45811" y="281231"/>
                  </a:lnTo>
                  <a:lnTo>
                    <a:pt x="47621" y="320898"/>
                  </a:lnTo>
                  <a:lnTo>
                    <a:pt x="46302" y="290869"/>
                  </a:lnTo>
                  <a:lnTo>
                    <a:pt x="32927" y="234433"/>
                  </a:lnTo>
                  <a:lnTo>
                    <a:pt x="29186" y="212672"/>
                  </a:lnTo>
                  <a:lnTo>
                    <a:pt x="34597" y="154565"/>
                  </a:lnTo>
                  <a:lnTo>
                    <a:pt x="41707" y="118999"/>
                  </a:lnTo>
                  <a:lnTo>
                    <a:pt x="73929" y="64191"/>
                  </a:lnTo>
                  <a:lnTo>
                    <a:pt x="86215" y="51460"/>
                  </a:lnTo>
                  <a:lnTo>
                    <a:pt x="115227" y="29609"/>
                  </a:lnTo>
                  <a:lnTo>
                    <a:pt x="145032" y="24576"/>
                  </a:lnTo>
                  <a:lnTo>
                    <a:pt x="166688" y="238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8" name="SMARTInkShape-4179"/>
            <p:cNvSpPr/>
            <p:nvPr/>
          </p:nvSpPr>
          <p:spPr>
            <a:xfrm>
              <a:off x="4619644" y="321674"/>
              <a:ext cx="166670" cy="297239"/>
            </a:xfrm>
            <a:custGeom>
              <a:avLst/>
              <a:gdLst/>
              <a:ahLst/>
              <a:cxnLst/>
              <a:rect l="0" t="0" r="0" b="0"/>
              <a:pathLst>
                <a:path w="166670" h="297239">
                  <a:moveTo>
                    <a:pt x="154762" y="59326"/>
                  </a:moveTo>
                  <a:lnTo>
                    <a:pt x="165014" y="49075"/>
                  </a:lnTo>
                  <a:lnTo>
                    <a:pt x="166178" y="41590"/>
                  </a:lnTo>
                  <a:lnTo>
                    <a:pt x="162923" y="34686"/>
                  </a:lnTo>
                  <a:lnTo>
                    <a:pt x="158389" y="27208"/>
                  </a:lnTo>
                  <a:lnTo>
                    <a:pt x="154514" y="15561"/>
                  </a:lnTo>
                  <a:lnTo>
                    <a:pt x="148919" y="7684"/>
                  </a:lnTo>
                  <a:lnTo>
                    <a:pt x="142023" y="3301"/>
                  </a:lnTo>
                  <a:lnTo>
                    <a:pt x="126817" y="487"/>
                  </a:lnTo>
                  <a:lnTo>
                    <a:pt x="115026" y="0"/>
                  </a:lnTo>
                  <a:lnTo>
                    <a:pt x="96834" y="6176"/>
                  </a:lnTo>
                  <a:lnTo>
                    <a:pt x="81007" y="16385"/>
                  </a:lnTo>
                  <a:lnTo>
                    <a:pt x="38247" y="71570"/>
                  </a:lnTo>
                  <a:lnTo>
                    <a:pt x="16191" y="120470"/>
                  </a:lnTo>
                  <a:lnTo>
                    <a:pt x="3575" y="166801"/>
                  </a:lnTo>
                  <a:lnTo>
                    <a:pt x="454" y="224733"/>
                  </a:lnTo>
                  <a:lnTo>
                    <a:pt x="0" y="276706"/>
                  </a:lnTo>
                  <a:lnTo>
                    <a:pt x="3517" y="285144"/>
                  </a:lnTo>
                  <a:lnTo>
                    <a:pt x="10234" y="295020"/>
                  </a:lnTo>
                  <a:lnTo>
                    <a:pt x="14680" y="296371"/>
                  </a:lnTo>
                  <a:lnTo>
                    <a:pt x="28314" y="297238"/>
                  </a:lnTo>
                  <a:lnTo>
                    <a:pt x="35945" y="293828"/>
                  </a:lnTo>
                  <a:lnTo>
                    <a:pt x="51623" y="280860"/>
                  </a:lnTo>
                  <a:lnTo>
                    <a:pt x="67459" y="254731"/>
                  </a:lnTo>
                  <a:lnTo>
                    <a:pt x="91263" y="197863"/>
                  </a:lnTo>
                  <a:lnTo>
                    <a:pt x="113752" y="139888"/>
                  </a:lnTo>
                  <a:lnTo>
                    <a:pt x="129088" y="81568"/>
                  </a:lnTo>
                  <a:lnTo>
                    <a:pt x="131032" y="78123"/>
                  </a:lnTo>
                  <a:lnTo>
                    <a:pt x="133650" y="75826"/>
                  </a:lnTo>
                  <a:lnTo>
                    <a:pt x="142317" y="71501"/>
                  </a:lnTo>
                  <a:lnTo>
                    <a:pt x="142696" y="77632"/>
                  </a:lnTo>
                  <a:lnTo>
                    <a:pt x="135965" y="101062"/>
                  </a:lnTo>
                  <a:lnTo>
                    <a:pt x="142337" y="154696"/>
                  </a:lnTo>
                  <a:lnTo>
                    <a:pt x="142810" y="211635"/>
                  </a:lnTo>
                  <a:lnTo>
                    <a:pt x="144159" y="228884"/>
                  </a:lnTo>
                  <a:lnTo>
                    <a:pt x="166669" y="2855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22" name="SMARTInkShape-Group2881"/>
          <p:cNvGrpSpPr/>
          <p:nvPr/>
        </p:nvGrpSpPr>
        <p:grpSpPr>
          <a:xfrm>
            <a:off x="3893344" y="107156"/>
            <a:ext cx="333376" cy="440533"/>
            <a:chOff x="3893344" y="107156"/>
            <a:chExt cx="333376" cy="440533"/>
          </a:xfrm>
        </p:grpSpPr>
        <p:sp>
          <p:nvSpPr>
            <p:cNvPr id="2820" name="SMARTInkShape-4180"/>
            <p:cNvSpPr/>
            <p:nvPr/>
          </p:nvSpPr>
          <p:spPr>
            <a:xfrm>
              <a:off x="3988599" y="178594"/>
              <a:ext cx="18762" cy="369095"/>
            </a:xfrm>
            <a:custGeom>
              <a:avLst/>
              <a:gdLst/>
              <a:ahLst/>
              <a:cxnLst/>
              <a:rect l="0" t="0" r="0" b="0"/>
              <a:pathLst>
                <a:path w="18762" h="369095">
                  <a:moveTo>
                    <a:pt x="11901" y="0"/>
                  </a:moveTo>
                  <a:lnTo>
                    <a:pt x="18222" y="0"/>
                  </a:lnTo>
                  <a:lnTo>
                    <a:pt x="18761" y="1323"/>
                  </a:lnTo>
                  <a:lnTo>
                    <a:pt x="12677" y="12126"/>
                  </a:lnTo>
                  <a:lnTo>
                    <a:pt x="11915" y="64177"/>
                  </a:lnTo>
                  <a:lnTo>
                    <a:pt x="10584" y="84085"/>
                  </a:lnTo>
                  <a:lnTo>
                    <a:pt x="1650" y="132895"/>
                  </a:lnTo>
                  <a:lnTo>
                    <a:pt x="213" y="190753"/>
                  </a:lnTo>
                  <a:lnTo>
                    <a:pt x="38" y="244495"/>
                  </a:lnTo>
                  <a:lnTo>
                    <a:pt x="0" y="299410"/>
                  </a:lnTo>
                  <a:lnTo>
                    <a:pt x="3524" y="333894"/>
                  </a:lnTo>
                  <a:lnTo>
                    <a:pt x="11901" y="3690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1" name="SMARTInkShape-4181"/>
            <p:cNvSpPr/>
            <p:nvPr/>
          </p:nvSpPr>
          <p:spPr>
            <a:xfrm>
              <a:off x="3893344" y="107156"/>
              <a:ext cx="333376" cy="83345"/>
            </a:xfrm>
            <a:custGeom>
              <a:avLst/>
              <a:gdLst/>
              <a:ahLst/>
              <a:cxnLst/>
              <a:rect l="0" t="0" r="0" b="0"/>
              <a:pathLst>
                <a:path w="333376" h="83345">
                  <a:moveTo>
                    <a:pt x="333375" y="0"/>
                  </a:moveTo>
                  <a:lnTo>
                    <a:pt x="333375" y="6321"/>
                  </a:lnTo>
                  <a:lnTo>
                    <a:pt x="330729" y="8183"/>
                  </a:lnTo>
                  <a:lnTo>
                    <a:pt x="279080" y="19992"/>
                  </a:lnTo>
                  <a:lnTo>
                    <a:pt x="221909" y="31660"/>
                  </a:lnTo>
                  <a:lnTo>
                    <a:pt x="166119" y="41505"/>
                  </a:lnTo>
                  <a:lnTo>
                    <a:pt x="110609" y="50347"/>
                  </a:lnTo>
                  <a:lnTo>
                    <a:pt x="51796" y="69245"/>
                  </a:lnTo>
                  <a:lnTo>
                    <a:pt x="0" y="833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32" name="SMARTInkShape-Group2882"/>
          <p:cNvGrpSpPr/>
          <p:nvPr/>
        </p:nvGrpSpPr>
        <p:grpSpPr>
          <a:xfrm>
            <a:off x="5965032" y="130969"/>
            <a:ext cx="1631157" cy="791699"/>
            <a:chOff x="5965032" y="130969"/>
            <a:chExt cx="1631157" cy="791699"/>
          </a:xfrm>
        </p:grpSpPr>
        <p:sp>
          <p:nvSpPr>
            <p:cNvPr id="2823" name="SMARTInkShape-4182"/>
            <p:cNvSpPr/>
            <p:nvPr/>
          </p:nvSpPr>
          <p:spPr>
            <a:xfrm>
              <a:off x="7286625" y="358008"/>
              <a:ext cx="309564" cy="356368"/>
            </a:xfrm>
            <a:custGeom>
              <a:avLst/>
              <a:gdLst/>
              <a:ahLst/>
              <a:cxnLst/>
              <a:rect l="0" t="0" r="0" b="0"/>
              <a:pathLst>
                <a:path w="309564" h="356368">
                  <a:moveTo>
                    <a:pt x="0" y="46805"/>
                  </a:moveTo>
                  <a:lnTo>
                    <a:pt x="0" y="100359"/>
                  </a:lnTo>
                  <a:lnTo>
                    <a:pt x="0" y="156136"/>
                  </a:lnTo>
                  <a:lnTo>
                    <a:pt x="0" y="213778"/>
                  </a:lnTo>
                  <a:lnTo>
                    <a:pt x="0" y="272003"/>
                  </a:lnTo>
                  <a:lnTo>
                    <a:pt x="0" y="319885"/>
                  </a:lnTo>
                  <a:lnTo>
                    <a:pt x="1323" y="265573"/>
                  </a:lnTo>
                  <a:lnTo>
                    <a:pt x="9424" y="214764"/>
                  </a:lnTo>
                  <a:lnTo>
                    <a:pt x="17737" y="159798"/>
                  </a:lnTo>
                  <a:lnTo>
                    <a:pt x="23935" y="107489"/>
                  </a:lnTo>
                  <a:lnTo>
                    <a:pt x="36526" y="58938"/>
                  </a:lnTo>
                  <a:lnTo>
                    <a:pt x="47865" y="30115"/>
                  </a:lnTo>
                  <a:lnTo>
                    <a:pt x="56074" y="13196"/>
                  </a:lnTo>
                  <a:lnTo>
                    <a:pt x="57227" y="8524"/>
                  </a:lnTo>
                  <a:lnTo>
                    <a:pt x="59318" y="5409"/>
                  </a:lnTo>
                  <a:lnTo>
                    <a:pt x="62035" y="3333"/>
                  </a:lnTo>
                  <a:lnTo>
                    <a:pt x="68581" y="1025"/>
                  </a:lnTo>
                  <a:lnTo>
                    <a:pt x="75901" y="0"/>
                  </a:lnTo>
                  <a:lnTo>
                    <a:pt x="78382" y="2372"/>
                  </a:lnTo>
                  <a:lnTo>
                    <a:pt x="92477" y="47456"/>
                  </a:lnTo>
                  <a:lnTo>
                    <a:pt x="103067" y="96083"/>
                  </a:lnTo>
                  <a:lnTo>
                    <a:pt x="106618" y="154179"/>
                  </a:lnTo>
                  <a:lnTo>
                    <a:pt x="107085" y="213521"/>
                  </a:lnTo>
                  <a:lnTo>
                    <a:pt x="107150" y="268453"/>
                  </a:lnTo>
                  <a:lnTo>
                    <a:pt x="107155" y="287995"/>
                  </a:lnTo>
                  <a:lnTo>
                    <a:pt x="105832" y="290942"/>
                  </a:lnTo>
                  <a:lnTo>
                    <a:pt x="103628" y="292907"/>
                  </a:lnTo>
                  <a:lnTo>
                    <a:pt x="95396" y="296768"/>
                  </a:lnTo>
                  <a:lnTo>
                    <a:pt x="101614" y="290495"/>
                  </a:lnTo>
                  <a:lnTo>
                    <a:pt x="104693" y="280347"/>
                  </a:lnTo>
                  <a:lnTo>
                    <a:pt x="113333" y="222778"/>
                  </a:lnTo>
                  <a:lnTo>
                    <a:pt x="126113" y="169073"/>
                  </a:lnTo>
                  <a:lnTo>
                    <a:pt x="132176" y="131098"/>
                  </a:lnTo>
                  <a:lnTo>
                    <a:pt x="153060" y="82711"/>
                  </a:lnTo>
                  <a:lnTo>
                    <a:pt x="170316" y="47576"/>
                  </a:lnTo>
                  <a:lnTo>
                    <a:pt x="182462" y="32334"/>
                  </a:lnTo>
                  <a:lnTo>
                    <a:pt x="190455" y="27144"/>
                  </a:lnTo>
                  <a:lnTo>
                    <a:pt x="202394" y="24222"/>
                  </a:lnTo>
                  <a:lnTo>
                    <a:pt x="206366" y="23812"/>
                  </a:lnTo>
                  <a:lnTo>
                    <a:pt x="214309" y="26884"/>
                  </a:lnTo>
                  <a:lnTo>
                    <a:pt x="218278" y="29556"/>
                  </a:lnTo>
                  <a:lnTo>
                    <a:pt x="230187" y="45956"/>
                  </a:lnTo>
                  <a:lnTo>
                    <a:pt x="250031" y="95886"/>
                  </a:lnTo>
                  <a:lnTo>
                    <a:pt x="265906" y="148663"/>
                  </a:lnTo>
                  <a:lnTo>
                    <a:pt x="281781" y="200539"/>
                  </a:lnTo>
                  <a:lnTo>
                    <a:pt x="294129" y="249004"/>
                  </a:lnTo>
                  <a:lnTo>
                    <a:pt x="300138" y="281340"/>
                  </a:lnTo>
                  <a:lnTo>
                    <a:pt x="307701" y="315971"/>
                  </a:lnTo>
                  <a:lnTo>
                    <a:pt x="309563" y="3563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4" name="SMARTInkShape-4183"/>
            <p:cNvSpPr/>
            <p:nvPr/>
          </p:nvSpPr>
          <p:spPr>
            <a:xfrm>
              <a:off x="7060492" y="393682"/>
              <a:ext cx="129993" cy="318621"/>
            </a:xfrm>
            <a:custGeom>
              <a:avLst/>
              <a:gdLst/>
              <a:ahLst/>
              <a:cxnLst/>
              <a:rect l="0" t="0" r="0" b="0"/>
              <a:pathLst>
                <a:path w="129993" h="318621">
                  <a:moveTo>
                    <a:pt x="35633" y="34943"/>
                  </a:moveTo>
                  <a:lnTo>
                    <a:pt x="35633" y="41264"/>
                  </a:lnTo>
                  <a:lnTo>
                    <a:pt x="14548" y="97104"/>
                  </a:lnTo>
                  <a:lnTo>
                    <a:pt x="4838" y="123182"/>
                  </a:lnTo>
                  <a:lnTo>
                    <a:pt x="563" y="178463"/>
                  </a:lnTo>
                  <a:lnTo>
                    <a:pt x="0" y="233906"/>
                  </a:lnTo>
                  <a:lnTo>
                    <a:pt x="1248" y="276583"/>
                  </a:lnTo>
                  <a:lnTo>
                    <a:pt x="6240" y="292710"/>
                  </a:lnTo>
                  <a:lnTo>
                    <a:pt x="9423" y="298069"/>
                  </a:lnTo>
                  <a:lnTo>
                    <a:pt x="33342" y="318620"/>
                  </a:lnTo>
                  <a:lnTo>
                    <a:pt x="47596" y="313758"/>
                  </a:lnTo>
                  <a:lnTo>
                    <a:pt x="70836" y="296490"/>
                  </a:lnTo>
                  <a:lnTo>
                    <a:pt x="79060" y="287446"/>
                  </a:lnTo>
                  <a:lnTo>
                    <a:pt x="109942" y="235302"/>
                  </a:lnTo>
                  <a:lnTo>
                    <a:pt x="124107" y="177548"/>
                  </a:lnTo>
                  <a:lnTo>
                    <a:pt x="129992" y="118251"/>
                  </a:lnTo>
                  <a:lnTo>
                    <a:pt x="127091" y="82557"/>
                  </a:lnTo>
                  <a:lnTo>
                    <a:pt x="114258" y="41262"/>
                  </a:lnTo>
                  <a:lnTo>
                    <a:pt x="98985" y="17131"/>
                  </a:lnTo>
                  <a:lnTo>
                    <a:pt x="91130" y="8065"/>
                  </a:lnTo>
                  <a:lnTo>
                    <a:pt x="83229" y="3153"/>
                  </a:lnTo>
                  <a:lnTo>
                    <a:pt x="67378" y="0"/>
                  </a:lnTo>
                  <a:lnTo>
                    <a:pt x="59443" y="3097"/>
                  </a:lnTo>
                  <a:lnTo>
                    <a:pt x="43571" y="15864"/>
                  </a:lnTo>
                  <a:lnTo>
                    <a:pt x="39161" y="233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5" name="SMARTInkShape-4184"/>
            <p:cNvSpPr/>
            <p:nvPr/>
          </p:nvSpPr>
          <p:spPr>
            <a:xfrm>
              <a:off x="6774863" y="226445"/>
              <a:ext cx="178388" cy="487931"/>
            </a:xfrm>
            <a:custGeom>
              <a:avLst/>
              <a:gdLst/>
              <a:ahLst/>
              <a:cxnLst/>
              <a:rect l="0" t="0" r="0" b="0"/>
              <a:pathLst>
                <a:path w="178388" h="487931">
                  <a:moveTo>
                    <a:pt x="166481" y="237899"/>
                  </a:moveTo>
                  <a:lnTo>
                    <a:pt x="160160" y="237899"/>
                  </a:lnTo>
                  <a:lnTo>
                    <a:pt x="158298" y="236576"/>
                  </a:lnTo>
                  <a:lnTo>
                    <a:pt x="157057" y="234371"/>
                  </a:lnTo>
                  <a:lnTo>
                    <a:pt x="156229" y="231578"/>
                  </a:lnTo>
                  <a:lnTo>
                    <a:pt x="154354" y="229716"/>
                  </a:lnTo>
                  <a:lnTo>
                    <a:pt x="141841" y="223200"/>
                  </a:lnTo>
                  <a:lnTo>
                    <a:pt x="122715" y="207104"/>
                  </a:lnTo>
                  <a:lnTo>
                    <a:pt x="110886" y="203639"/>
                  </a:lnTo>
                  <a:lnTo>
                    <a:pt x="102967" y="202828"/>
                  </a:lnTo>
                  <a:lnTo>
                    <a:pt x="95037" y="205996"/>
                  </a:lnTo>
                  <a:lnTo>
                    <a:pt x="67016" y="223849"/>
                  </a:lnTo>
                  <a:lnTo>
                    <a:pt x="43939" y="258505"/>
                  </a:lnTo>
                  <a:lnTo>
                    <a:pt x="19680" y="315686"/>
                  </a:lnTo>
                  <a:lnTo>
                    <a:pt x="3326" y="356752"/>
                  </a:lnTo>
                  <a:lnTo>
                    <a:pt x="0" y="412511"/>
                  </a:lnTo>
                  <a:lnTo>
                    <a:pt x="3413" y="424866"/>
                  </a:lnTo>
                  <a:lnTo>
                    <a:pt x="16383" y="443576"/>
                  </a:lnTo>
                  <a:lnTo>
                    <a:pt x="23924" y="448373"/>
                  </a:lnTo>
                  <a:lnTo>
                    <a:pt x="39544" y="451453"/>
                  </a:lnTo>
                  <a:lnTo>
                    <a:pt x="51406" y="451987"/>
                  </a:lnTo>
                  <a:lnTo>
                    <a:pt x="59332" y="448584"/>
                  </a:lnTo>
                  <a:lnTo>
                    <a:pt x="63299" y="445824"/>
                  </a:lnTo>
                  <a:lnTo>
                    <a:pt x="93427" y="401325"/>
                  </a:lnTo>
                  <a:lnTo>
                    <a:pt x="113784" y="354994"/>
                  </a:lnTo>
                  <a:lnTo>
                    <a:pt x="130545" y="296257"/>
                  </a:lnTo>
                  <a:lnTo>
                    <a:pt x="142604" y="249458"/>
                  </a:lnTo>
                  <a:lnTo>
                    <a:pt x="151027" y="202077"/>
                  </a:lnTo>
                  <a:lnTo>
                    <a:pt x="153523" y="154524"/>
                  </a:lnTo>
                  <a:lnTo>
                    <a:pt x="154367" y="97370"/>
                  </a:lnTo>
                  <a:lnTo>
                    <a:pt x="154557" y="40364"/>
                  </a:lnTo>
                  <a:lnTo>
                    <a:pt x="154575" y="0"/>
                  </a:lnTo>
                  <a:lnTo>
                    <a:pt x="148254" y="6161"/>
                  </a:lnTo>
                  <a:lnTo>
                    <a:pt x="145150" y="12755"/>
                  </a:lnTo>
                  <a:lnTo>
                    <a:pt x="142814" y="66347"/>
                  </a:lnTo>
                  <a:lnTo>
                    <a:pt x="142688" y="119764"/>
                  </a:lnTo>
                  <a:lnTo>
                    <a:pt x="148993" y="172965"/>
                  </a:lnTo>
                  <a:lnTo>
                    <a:pt x="152920" y="218806"/>
                  </a:lnTo>
                  <a:lnTo>
                    <a:pt x="155571" y="273521"/>
                  </a:lnTo>
                  <a:lnTo>
                    <a:pt x="162660" y="318421"/>
                  </a:lnTo>
                  <a:lnTo>
                    <a:pt x="165726" y="377473"/>
                  </a:lnTo>
                  <a:lnTo>
                    <a:pt x="169784" y="411987"/>
                  </a:lnTo>
                  <a:lnTo>
                    <a:pt x="177254" y="454264"/>
                  </a:lnTo>
                  <a:lnTo>
                    <a:pt x="178387" y="487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6" name="SMARTInkShape-4185"/>
            <p:cNvSpPr/>
            <p:nvPr/>
          </p:nvSpPr>
          <p:spPr>
            <a:xfrm>
              <a:off x="6572250" y="374237"/>
              <a:ext cx="142876" cy="548431"/>
            </a:xfrm>
            <a:custGeom>
              <a:avLst/>
              <a:gdLst/>
              <a:ahLst/>
              <a:cxnLst/>
              <a:rect l="0" t="0" r="0" b="0"/>
              <a:pathLst>
                <a:path w="142876" h="548431">
                  <a:moveTo>
                    <a:pt x="142875" y="18669"/>
                  </a:moveTo>
                  <a:lnTo>
                    <a:pt x="142875" y="8418"/>
                  </a:lnTo>
                  <a:lnTo>
                    <a:pt x="141552" y="7866"/>
                  </a:lnTo>
                  <a:lnTo>
                    <a:pt x="136554" y="7253"/>
                  </a:lnTo>
                  <a:lnTo>
                    <a:pt x="129924" y="3453"/>
                  </a:lnTo>
                  <a:lnTo>
                    <a:pt x="126303" y="588"/>
                  </a:lnTo>
                  <a:lnTo>
                    <a:pt x="122567" y="0"/>
                  </a:lnTo>
                  <a:lnTo>
                    <a:pt x="118753" y="932"/>
                  </a:lnTo>
                  <a:lnTo>
                    <a:pt x="107065" y="8563"/>
                  </a:lnTo>
                  <a:lnTo>
                    <a:pt x="73913" y="34261"/>
                  </a:lnTo>
                  <a:lnTo>
                    <a:pt x="37480" y="86354"/>
                  </a:lnTo>
                  <a:lnTo>
                    <a:pt x="29887" y="102109"/>
                  </a:lnTo>
                  <a:lnTo>
                    <a:pt x="14922" y="159070"/>
                  </a:lnTo>
                  <a:lnTo>
                    <a:pt x="12024" y="215442"/>
                  </a:lnTo>
                  <a:lnTo>
                    <a:pt x="11922" y="230411"/>
                  </a:lnTo>
                  <a:lnTo>
                    <a:pt x="22159" y="243007"/>
                  </a:lnTo>
                  <a:lnTo>
                    <a:pt x="26605" y="244052"/>
                  </a:lnTo>
                  <a:lnTo>
                    <a:pt x="29643" y="244331"/>
                  </a:lnTo>
                  <a:lnTo>
                    <a:pt x="36546" y="241113"/>
                  </a:lnTo>
                  <a:lnTo>
                    <a:pt x="40239" y="238402"/>
                  </a:lnTo>
                  <a:lnTo>
                    <a:pt x="44342" y="231863"/>
                  </a:lnTo>
                  <a:lnTo>
                    <a:pt x="45437" y="228267"/>
                  </a:lnTo>
                  <a:lnTo>
                    <a:pt x="77285" y="180880"/>
                  </a:lnTo>
                  <a:lnTo>
                    <a:pt x="92318" y="125536"/>
                  </a:lnTo>
                  <a:lnTo>
                    <a:pt x="103832" y="90833"/>
                  </a:lnTo>
                  <a:lnTo>
                    <a:pt x="107002" y="75878"/>
                  </a:lnTo>
                  <a:lnTo>
                    <a:pt x="117829" y="55126"/>
                  </a:lnTo>
                  <a:lnTo>
                    <a:pt x="119014" y="43053"/>
                  </a:lnTo>
                  <a:lnTo>
                    <a:pt x="119062" y="94876"/>
                  </a:lnTo>
                  <a:lnTo>
                    <a:pt x="119063" y="144370"/>
                  </a:lnTo>
                  <a:lnTo>
                    <a:pt x="119063" y="196222"/>
                  </a:lnTo>
                  <a:lnTo>
                    <a:pt x="119063" y="255511"/>
                  </a:lnTo>
                  <a:lnTo>
                    <a:pt x="119063" y="309037"/>
                  </a:lnTo>
                  <a:lnTo>
                    <a:pt x="119063" y="358998"/>
                  </a:lnTo>
                  <a:lnTo>
                    <a:pt x="119063" y="405992"/>
                  </a:lnTo>
                  <a:lnTo>
                    <a:pt x="115535" y="458098"/>
                  </a:lnTo>
                  <a:lnTo>
                    <a:pt x="104364" y="517590"/>
                  </a:lnTo>
                  <a:lnTo>
                    <a:pt x="97050" y="537615"/>
                  </a:lnTo>
                  <a:lnTo>
                    <a:pt x="83142" y="547404"/>
                  </a:lnTo>
                  <a:lnTo>
                    <a:pt x="77918" y="548430"/>
                  </a:lnTo>
                  <a:lnTo>
                    <a:pt x="73112" y="547791"/>
                  </a:lnTo>
                  <a:lnTo>
                    <a:pt x="60027" y="544099"/>
                  </a:lnTo>
                  <a:lnTo>
                    <a:pt x="50491" y="541912"/>
                  </a:lnTo>
                  <a:lnTo>
                    <a:pt x="30248" y="531921"/>
                  </a:lnTo>
                  <a:lnTo>
                    <a:pt x="0" y="5068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7" name="SMARTInkShape-4186"/>
            <p:cNvSpPr/>
            <p:nvPr/>
          </p:nvSpPr>
          <p:spPr>
            <a:xfrm>
              <a:off x="5965032" y="130969"/>
              <a:ext cx="11907" cy="500063"/>
            </a:xfrm>
            <a:custGeom>
              <a:avLst/>
              <a:gdLst/>
              <a:ahLst/>
              <a:cxnLst/>
              <a:rect l="0" t="0" r="0" b="0"/>
              <a:pathLst>
                <a:path w="11907" h="500063">
                  <a:moveTo>
                    <a:pt x="11906" y="0"/>
                  </a:moveTo>
                  <a:lnTo>
                    <a:pt x="5585" y="6320"/>
                  </a:lnTo>
                  <a:lnTo>
                    <a:pt x="2482" y="12951"/>
                  </a:lnTo>
                  <a:lnTo>
                    <a:pt x="96" y="66651"/>
                  </a:lnTo>
                  <a:lnTo>
                    <a:pt x="19" y="121253"/>
                  </a:lnTo>
                  <a:lnTo>
                    <a:pt x="5" y="167336"/>
                  </a:lnTo>
                  <a:lnTo>
                    <a:pt x="1" y="214505"/>
                  </a:lnTo>
                  <a:lnTo>
                    <a:pt x="0" y="261994"/>
                  </a:lnTo>
                  <a:lnTo>
                    <a:pt x="3528" y="309579"/>
                  </a:lnTo>
                  <a:lnTo>
                    <a:pt x="10251" y="366745"/>
                  </a:lnTo>
                  <a:lnTo>
                    <a:pt x="11579" y="416255"/>
                  </a:lnTo>
                  <a:lnTo>
                    <a:pt x="11862" y="469868"/>
                  </a:lnTo>
                  <a:lnTo>
                    <a:pt x="11906" y="5000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8" name="SMARTInkShape-4187"/>
            <p:cNvSpPr/>
            <p:nvPr/>
          </p:nvSpPr>
          <p:spPr>
            <a:xfrm>
              <a:off x="6346030" y="309563"/>
              <a:ext cx="11909" cy="1"/>
            </a:xfrm>
            <a:custGeom>
              <a:avLst/>
              <a:gdLst/>
              <a:ahLst/>
              <a:cxnLst/>
              <a:rect l="0" t="0" r="0" b="0"/>
              <a:pathLst>
                <a:path w="11909" h="1">
                  <a:moveTo>
                    <a:pt x="11908"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9" name="SMARTInkShape-4188"/>
            <p:cNvSpPr/>
            <p:nvPr/>
          </p:nvSpPr>
          <p:spPr>
            <a:xfrm>
              <a:off x="6322364" y="381273"/>
              <a:ext cx="214168" cy="273505"/>
            </a:xfrm>
            <a:custGeom>
              <a:avLst/>
              <a:gdLst/>
              <a:ahLst/>
              <a:cxnLst/>
              <a:rect l="0" t="0" r="0" b="0"/>
              <a:pathLst>
                <a:path w="214168" h="273505">
                  <a:moveTo>
                    <a:pt x="11761" y="47352"/>
                  </a:moveTo>
                  <a:lnTo>
                    <a:pt x="11761" y="53673"/>
                  </a:lnTo>
                  <a:lnTo>
                    <a:pt x="958" y="92688"/>
                  </a:lnTo>
                  <a:lnTo>
                    <a:pt x="0" y="143868"/>
                  </a:lnTo>
                  <a:lnTo>
                    <a:pt x="1207" y="189154"/>
                  </a:lnTo>
                  <a:lnTo>
                    <a:pt x="11027" y="245935"/>
                  </a:lnTo>
                  <a:lnTo>
                    <a:pt x="11760" y="273504"/>
                  </a:lnTo>
                  <a:lnTo>
                    <a:pt x="11761" y="222689"/>
                  </a:lnTo>
                  <a:lnTo>
                    <a:pt x="11761" y="165986"/>
                  </a:lnTo>
                  <a:lnTo>
                    <a:pt x="15289" y="130569"/>
                  </a:lnTo>
                  <a:lnTo>
                    <a:pt x="32069" y="72471"/>
                  </a:lnTo>
                  <a:lnTo>
                    <a:pt x="51511" y="28203"/>
                  </a:lnTo>
                  <a:lnTo>
                    <a:pt x="62940" y="15470"/>
                  </a:lnTo>
                  <a:lnTo>
                    <a:pt x="75518" y="6724"/>
                  </a:lnTo>
                  <a:lnTo>
                    <a:pt x="85518" y="2837"/>
                  </a:lnTo>
                  <a:lnTo>
                    <a:pt x="121086" y="0"/>
                  </a:lnTo>
                  <a:lnTo>
                    <a:pt x="125655" y="2555"/>
                  </a:lnTo>
                  <a:lnTo>
                    <a:pt x="138405" y="18792"/>
                  </a:lnTo>
                  <a:lnTo>
                    <a:pt x="162542" y="71690"/>
                  </a:lnTo>
                  <a:lnTo>
                    <a:pt x="173148" y="99248"/>
                  </a:lnTo>
                  <a:lnTo>
                    <a:pt x="187488" y="157284"/>
                  </a:lnTo>
                  <a:lnTo>
                    <a:pt x="198951" y="189991"/>
                  </a:lnTo>
                  <a:lnTo>
                    <a:pt x="203148" y="228561"/>
                  </a:lnTo>
                  <a:lnTo>
                    <a:pt x="214167" y="2616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0" name="SMARTInkShape-4189"/>
            <p:cNvSpPr/>
            <p:nvPr/>
          </p:nvSpPr>
          <p:spPr>
            <a:xfrm>
              <a:off x="6001303" y="142875"/>
              <a:ext cx="166136" cy="500064"/>
            </a:xfrm>
            <a:custGeom>
              <a:avLst/>
              <a:gdLst/>
              <a:ahLst/>
              <a:cxnLst/>
              <a:rect l="0" t="0" r="0" b="0"/>
              <a:pathLst>
                <a:path w="166136" h="500064">
                  <a:moveTo>
                    <a:pt x="166135" y="0"/>
                  </a:moveTo>
                  <a:lnTo>
                    <a:pt x="166135" y="6321"/>
                  </a:lnTo>
                  <a:lnTo>
                    <a:pt x="145051" y="63484"/>
                  </a:lnTo>
                  <a:lnTo>
                    <a:pt x="126283" y="113262"/>
                  </a:lnTo>
                  <a:lnTo>
                    <a:pt x="103053" y="167492"/>
                  </a:lnTo>
                  <a:lnTo>
                    <a:pt x="74632" y="215496"/>
                  </a:lnTo>
                  <a:lnTo>
                    <a:pt x="40334" y="244147"/>
                  </a:lnTo>
                  <a:lnTo>
                    <a:pt x="27584" y="248288"/>
                  </a:lnTo>
                  <a:lnTo>
                    <a:pt x="1313" y="250011"/>
                  </a:lnTo>
                  <a:lnTo>
                    <a:pt x="690" y="248695"/>
                  </a:lnTo>
                  <a:lnTo>
                    <a:pt x="0" y="243705"/>
                  </a:lnTo>
                  <a:lnTo>
                    <a:pt x="1139" y="241845"/>
                  </a:lnTo>
                  <a:lnTo>
                    <a:pt x="3220" y="240605"/>
                  </a:lnTo>
                  <a:lnTo>
                    <a:pt x="9747" y="238615"/>
                  </a:lnTo>
                  <a:lnTo>
                    <a:pt x="27784" y="254740"/>
                  </a:lnTo>
                  <a:lnTo>
                    <a:pt x="67168" y="312936"/>
                  </a:lnTo>
                  <a:lnTo>
                    <a:pt x="92003" y="348691"/>
                  </a:lnTo>
                  <a:lnTo>
                    <a:pt x="118273" y="407594"/>
                  </a:lnTo>
                  <a:lnTo>
                    <a:pt x="138774" y="463543"/>
                  </a:lnTo>
                  <a:lnTo>
                    <a:pt x="142068" y="478540"/>
                  </a:lnTo>
                  <a:lnTo>
                    <a:pt x="154227" y="5000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1" name="SMARTInkShape-4190"/>
            <p:cNvSpPr/>
            <p:nvPr/>
          </p:nvSpPr>
          <p:spPr>
            <a:xfrm>
              <a:off x="6238875" y="369094"/>
              <a:ext cx="11906" cy="226220"/>
            </a:xfrm>
            <a:custGeom>
              <a:avLst/>
              <a:gdLst/>
              <a:ahLst/>
              <a:cxnLst/>
              <a:rect l="0" t="0" r="0" b="0"/>
              <a:pathLst>
                <a:path w="11906" h="226220">
                  <a:moveTo>
                    <a:pt x="11905" y="0"/>
                  </a:moveTo>
                  <a:lnTo>
                    <a:pt x="10583" y="45336"/>
                  </a:lnTo>
                  <a:lnTo>
                    <a:pt x="1655" y="96516"/>
                  </a:lnTo>
                  <a:lnTo>
                    <a:pt x="217" y="154948"/>
                  </a:lnTo>
                  <a:lnTo>
                    <a:pt x="19" y="209754"/>
                  </a:lnTo>
                  <a:lnTo>
                    <a:pt x="0" y="2262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36" name="SMARTInkShape-Group2883"/>
          <p:cNvGrpSpPr/>
          <p:nvPr/>
        </p:nvGrpSpPr>
        <p:grpSpPr>
          <a:xfrm>
            <a:off x="7953908" y="195914"/>
            <a:ext cx="904343" cy="351726"/>
            <a:chOff x="7953908" y="195914"/>
            <a:chExt cx="904343" cy="351726"/>
          </a:xfrm>
        </p:grpSpPr>
        <p:sp>
          <p:nvSpPr>
            <p:cNvPr id="2833" name="SMARTInkShape-4191"/>
            <p:cNvSpPr/>
            <p:nvPr/>
          </p:nvSpPr>
          <p:spPr>
            <a:xfrm>
              <a:off x="7953908" y="202406"/>
              <a:ext cx="166156" cy="320960"/>
            </a:xfrm>
            <a:custGeom>
              <a:avLst/>
              <a:gdLst/>
              <a:ahLst/>
              <a:cxnLst/>
              <a:rect l="0" t="0" r="0" b="0"/>
              <a:pathLst>
                <a:path w="166156" h="320960">
                  <a:moveTo>
                    <a:pt x="35186" y="0"/>
                  </a:moveTo>
                  <a:lnTo>
                    <a:pt x="33863" y="12151"/>
                  </a:lnTo>
                  <a:lnTo>
                    <a:pt x="24383" y="49280"/>
                  </a:lnTo>
                  <a:lnTo>
                    <a:pt x="23497" y="98713"/>
                  </a:lnTo>
                  <a:lnTo>
                    <a:pt x="17002" y="153114"/>
                  </a:lnTo>
                  <a:lnTo>
                    <a:pt x="8587" y="210565"/>
                  </a:lnTo>
                  <a:lnTo>
                    <a:pt x="3520" y="232491"/>
                  </a:lnTo>
                  <a:lnTo>
                    <a:pt x="0" y="287768"/>
                  </a:lnTo>
                  <a:lnTo>
                    <a:pt x="3232" y="296790"/>
                  </a:lnTo>
                  <a:lnTo>
                    <a:pt x="9765" y="307040"/>
                  </a:lnTo>
                  <a:lnTo>
                    <a:pt x="14186" y="308441"/>
                  </a:lnTo>
                  <a:lnTo>
                    <a:pt x="17218" y="308815"/>
                  </a:lnTo>
                  <a:lnTo>
                    <a:pt x="24113" y="312758"/>
                  </a:lnTo>
                  <a:lnTo>
                    <a:pt x="27803" y="315662"/>
                  </a:lnTo>
                  <a:lnTo>
                    <a:pt x="38961" y="318888"/>
                  </a:lnTo>
                  <a:lnTo>
                    <a:pt x="67681" y="320959"/>
                  </a:lnTo>
                  <a:lnTo>
                    <a:pt x="79614" y="317715"/>
                  </a:lnTo>
                  <a:lnTo>
                    <a:pt x="90651" y="313186"/>
                  </a:lnTo>
                  <a:lnTo>
                    <a:pt x="142568" y="306247"/>
                  </a:lnTo>
                  <a:lnTo>
                    <a:pt x="166155" y="2976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4" name="SMARTInkShape-4192"/>
            <p:cNvSpPr/>
            <p:nvPr/>
          </p:nvSpPr>
          <p:spPr>
            <a:xfrm>
              <a:off x="8477250" y="195914"/>
              <a:ext cx="381001" cy="351726"/>
            </a:xfrm>
            <a:custGeom>
              <a:avLst/>
              <a:gdLst/>
              <a:ahLst/>
              <a:cxnLst/>
              <a:rect l="0" t="0" r="0" b="0"/>
              <a:pathLst>
                <a:path w="381001" h="351726">
                  <a:moveTo>
                    <a:pt x="0" y="89836"/>
                  </a:moveTo>
                  <a:lnTo>
                    <a:pt x="0" y="73264"/>
                  </a:lnTo>
                  <a:lnTo>
                    <a:pt x="3528" y="65714"/>
                  </a:lnTo>
                  <a:lnTo>
                    <a:pt x="8182" y="57948"/>
                  </a:lnTo>
                  <a:lnTo>
                    <a:pt x="12126" y="46139"/>
                  </a:lnTo>
                  <a:lnTo>
                    <a:pt x="28333" y="26331"/>
                  </a:lnTo>
                  <a:lnTo>
                    <a:pt x="35964" y="21924"/>
                  </a:lnTo>
                  <a:lnTo>
                    <a:pt x="78281" y="6410"/>
                  </a:lnTo>
                  <a:lnTo>
                    <a:pt x="86826" y="723"/>
                  </a:lnTo>
                  <a:lnTo>
                    <a:pt x="92280" y="0"/>
                  </a:lnTo>
                  <a:lnTo>
                    <a:pt x="115013" y="5376"/>
                  </a:lnTo>
                  <a:lnTo>
                    <a:pt x="124183" y="12482"/>
                  </a:lnTo>
                  <a:lnTo>
                    <a:pt x="127953" y="19297"/>
                  </a:lnTo>
                  <a:lnTo>
                    <a:pt x="141654" y="71815"/>
                  </a:lnTo>
                  <a:lnTo>
                    <a:pt x="142635" y="118320"/>
                  </a:lnTo>
                  <a:lnTo>
                    <a:pt x="136506" y="171751"/>
                  </a:lnTo>
                  <a:lnTo>
                    <a:pt x="122557" y="220522"/>
                  </a:lnTo>
                  <a:lnTo>
                    <a:pt x="103125" y="273978"/>
                  </a:lnTo>
                  <a:lnTo>
                    <a:pt x="60265" y="326823"/>
                  </a:lnTo>
                  <a:lnTo>
                    <a:pt x="51919" y="334070"/>
                  </a:lnTo>
                  <a:lnTo>
                    <a:pt x="35783" y="342250"/>
                  </a:lnTo>
                  <a:lnTo>
                    <a:pt x="24513" y="351216"/>
                  </a:lnTo>
                  <a:lnTo>
                    <a:pt x="40446" y="351725"/>
                  </a:lnTo>
                  <a:lnTo>
                    <a:pt x="47962" y="348224"/>
                  </a:lnTo>
                  <a:lnTo>
                    <a:pt x="51819" y="345438"/>
                  </a:lnTo>
                  <a:lnTo>
                    <a:pt x="107879" y="330688"/>
                  </a:lnTo>
                  <a:lnTo>
                    <a:pt x="145762" y="319337"/>
                  </a:lnTo>
                  <a:lnTo>
                    <a:pt x="202786" y="308304"/>
                  </a:lnTo>
                  <a:lnTo>
                    <a:pt x="261987" y="304696"/>
                  </a:lnTo>
                  <a:lnTo>
                    <a:pt x="317947" y="304220"/>
                  </a:lnTo>
                  <a:lnTo>
                    <a:pt x="335779" y="305503"/>
                  </a:lnTo>
                  <a:lnTo>
                    <a:pt x="381000" y="3160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5" name="SMARTInkShape-4193"/>
            <p:cNvSpPr/>
            <p:nvPr/>
          </p:nvSpPr>
          <p:spPr>
            <a:xfrm>
              <a:off x="8298656" y="523875"/>
              <a:ext cx="11762" cy="11907"/>
            </a:xfrm>
            <a:custGeom>
              <a:avLst/>
              <a:gdLst/>
              <a:ahLst/>
              <a:cxnLst/>
              <a:rect l="0" t="0" r="0" b="0"/>
              <a:pathLst>
                <a:path w="11762" h="11907">
                  <a:moveTo>
                    <a:pt x="0" y="0"/>
                  </a:moveTo>
                  <a:lnTo>
                    <a:pt x="11416" y="0"/>
                  </a:lnTo>
                  <a:lnTo>
                    <a:pt x="11761" y="6321"/>
                  </a:lnTo>
                  <a:lnTo>
                    <a:pt x="10486" y="8182"/>
                  </a:lnTo>
                  <a:lnTo>
                    <a:pt x="8314" y="9424"/>
                  </a:lnTo>
                  <a:lnTo>
                    <a:pt x="0" y="11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42" name="SMARTInkShape-Group2886"/>
          <p:cNvGrpSpPr/>
          <p:nvPr/>
        </p:nvGrpSpPr>
        <p:grpSpPr>
          <a:xfrm>
            <a:off x="452438" y="3417156"/>
            <a:ext cx="631032" cy="809564"/>
            <a:chOff x="452438" y="3417156"/>
            <a:chExt cx="631032" cy="809564"/>
          </a:xfrm>
        </p:grpSpPr>
        <p:sp>
          <p:nvSpPr>
            <p:cNvPr id="2839" name="SMARTInkShape-4196"/>
            <p:cNvSpPr/>
            <p:nvPr/>
          </p:nvSpPr>
          <p:spPr>
            <a:xfrm>
              <a:off x="655011" y="3417156"/>
              <a:ext cx="237959" cy="583345"/>
            </a:xfrm>
            <a:custGeom>
              <a:avLst/>
              <a:gdLst/>
              <a:ahLst/>
              <a:cxnLst/>
              <a:rect l="0" t="0" r="0" b="0"/>
              <a:pathLst>
                <a:path w="237959" h="583345">
                  <a:moveTo>
                    <a:pt x="237958" y="11844"/>
                  </a:moveTo>
                  <a:lnTo>
                    <a:pt x="221386" y="11844"/>
                  </a:lnTo>
                  <a:lnTo>
                    <a:pt x="213836" y="15372"/>
                  </a:lnTo>
                  <a:lnTo>
                    <a:pt x="206070" y="20026"/>
                  </a:lnTo>
                  <a:lnTo>
                    <a:pt x="174201" y="32929"/>
                  </a:lnTo>
                  <a:lnTo>
                    <a:pt x="122312" y="73737"/>
                  </a:lnTo>
                  <a:lnTo>
                    <a:pt x="62870" y="107031"/>
                  </a:lnTo>
                  <a:lnTo>
                    <a:pt x="4130" y="150530"/>
                  </a:lnTo>
                  <a:lnTo>
                    <a:pt x="399" y="154167"/>
                  </a:lnTo>
                  <a:lnTo>
                    <a:pt x="0" y="148235"/>
                  </a:lnTo>
                  <a:lnTo>
                    <a:pt x="1267" y="146428"/>
                  </a:lnTo>
                  <a:lnTo>
                    <a:pt x="3435" y="145223"/>
                  </a:lnTo>
                  <a:lnTo>
                    <a:pt x="6203" y="144419"/>
                  </a:lnTo>
                  <a:lnTo>
                    <a:pt x="23962" y="130073"/>
                  </a:lnTo>
                  <a:lnTo>
                    <a:pt x="79910" y="80953"/>
                  </a:lnTo>
                  <a:lnTo>
                    <a:pt x="137460" y="38203"/>
                  </a:lnTo>
                  <a:lnTo>
                    <a:pt x="176502" y="8024"/>
                  </a:lnTo>
                  <a:lnTo>
                    <a:pt x="192555" y="2334"/>
                  </a:lnTo>
                  <a:lnTo>
                    <a:pt x="213403" y="0"/>
                  </a:lnTo>
                  <a:lnTo>
                    <a:pt x="214140" y="56259"/>
                  </a:lnTo>
                  <a:lnTo>
                    <a:pt x="210617" y="98815"/>
                  </a:lnTo>
                  <a:lnTo>
                    <a:pt x="202019" y="155196"/>
                  </a:lnTo>
                  <a:lnTo>
                    <a:pt x="193033" y="205966"/>
                  </a:lnTo>
                  <a:lnTo>
                    <a:pt x="184546" y="260239"/>
                  </a:lnTo>
                  <a:lnTo>
                    <a:pt x="170130" y="309177"/>
                  </a:lnTo>
                  <a:lnTo>
                    <a:pt x="154543" y="357061"/>
                  </a:lnTo>
                  <a:lnTo>
                    <a:pt x="145046" y="404737"/>
                  </a:lnTo>
                  <a:lnTo>
                    <a:pt x="133592" y="460752"/>
                  </a:lnTo>
                  <a:lnTo>
                    <a:pt x="130965" y="519637"/>
                  </a:lnTo>
                  <a:lnTo>
                    <a:pt x="127346" y="532099"/>
                  </a:lnTo>
                  <a:lnTo>
                    <a:pt x="124529" y="537275"/>
                  </a:lnTo>
                  <a:lnTo>
                    <a:pt x="124927" y="553608"/>
                  </a:lnTo>
                  <a:lnTo>
                    <a:pt x="130802" y="5833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0" name="SMARTInkShape-4197"/>
            <p:cNvSpPr/>
            <p:nvPr/>
          </p:nvSpPr>
          <p:spPr>
            <a:xfrm>
              <a:off x="452438" y="4048125"/>
              <a:ext cx="571501" cy="23814"/>
            </a:xfrm>
            <a:custGeom>
              <a:avLst/>
              <a:gdLst/>
              <a:ahLst/>
              <a:cxnLst/>
              <a:rect l="0" t="0" r="0" b="0"/>
              <a:pathLst>
                <a:path w="571501" h="23814">
                  <a:moveTo>
                    <a:pt x="571500" y="0"/>
                  </a:moveTo>
                  <a:lnTo>
                    <a:pt x="519073" y="0"/>
                  </a:lnTo>
                  <a:lnTo>
                    <a:pt x="462702" y="0"/>
                  </a:lnTo>
                  <a:lnTo>
                    <a:pt x="404596" y="0"/>
                  </a:lnTo>
                  <a:lnTo>
                    <a:pt x="355821" y="0"/>
                  </a:lnTo>
                  <a:lnTo>
                    <a:pt x="296602" y="0"/>
                  </a:lnTo>
                  <a:lnTo>
                    <a:pt x="240268" y="6321"/>
                  </a:lnTo>
                  <a:lnTo>
                    <a:pt x="182740" y="10803"/>
                  </a:lnTo>
                  <a:lnTo>
                    <a:pt x="131787" y="11688"/>
                  </a:lnTo>
                  <a:lnTo>
                    <a:pt x="99020" y="15370"/>
                  </a:lnTo>
                  <a:lnTo>
                    <a:pt x="57924" y="22145"/>
                  </a:lnTo>
                  <a:lnTo>
                    <a:pt x="0" y="238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1" name="SMARTInkShape-4198"/>
            <p:cNvSpPr/>
            <p:nvPr/>
          </p:nvSpPr>
          <p:spPr>
            <a:xfrm>
              <a:off x="1071563" y="4214813"/>
              <a:ext cx="11907" cy="11907"/>
            </a:xfrm>
            <a:custGeom>
              <a:avLst/>
              <a:gdLst/>
              <a:ahLst/>
              <a:cxnLst/>
              <a:rect l="0" t="0" r="0" b="0"/>
              <a:pathLst>
                <a:path w="11907" h="11907">
                  <a:moveTo>
                    <a:pt x="11906" y="11906"/>
                  </a:moveTo>
                  <a:lnTo>
                    <a:pt x="11906" y="5585"/>
                  </a:lnTo>
                  <a:lnTo>
                    <a:pt x="10583" y="3723"/>
                  </a:lnTo>
                  <a:lnTo>
                    <a:pt x="8378" y="2482"/>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091136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854" y="240349"/>
            <a:ext cx="7129356" cy="6217601"/>
          </a:xfrm>
        </p:spPr>
        <p:txBody>
          <a:bodyPr>
            <a:normAutofit fontScale="92500" lnSpcReduction="10000"/>
          </a:bodyPr>
          <a:lstStyle/>
          <a:p>
            <a:r>
              <a:rPr lang="en-US" sz="2800" dirty="0" smtClean="0"/>
              <a:t>King David</a:t>
            </a:r>
          </a:p>
          <a:p>
            <a:pPr lvl="1"/>
            <a:r>
              <a:rPr lang="en-US" sz="2400" dirty="0" smtClean="0"/>
              <a:t>David was famous for defeating </a:t>
            </a:r>
            <a:r>
              <a:rPr lang="en-US" sz="2400" b="1" dirty="0"/>
              <a:t>__________</a:t>
            </a:r>
            <a:endParaRPr lang="en-US" sz="2400" dirty="0" smtClean="0"/>
          </a:p>
          <a:p>
            <a:pPr lvl="2"/>
            <a:r>
              <a:rPr lang="en-US" sz="2000" dirty="0" smtClean="0"/>
              <a:t>Goliath was a giant </a:t>
            </a:r>
            <a:r>
              <a:rPr lang="en-US" sz="2000" b="1" dirty="0"/>
              <a:t>__________</a:t>
            </a:r>
            <a:r>
              <a:rPr lang="en-US" sz="2000" dirty="0" smtClean="0"/>
              <a:t> </a:t>
            </a:r>
            <a:r>
              <a:rPr lang="en-US" sz="2000" dirty="0" smtClean="0"/>
              <a:t>warrior</a:t>
            </a:r>
          </a:p>
          <a:p>
            <a:pPr lvl="2"/>
            <a:r>
              <a:rPr lang="en-US" sz="2000" dirty="0" smtClean="0"/>
              <a:t>Challenged any </a:t>
            </a:r>
            <a:r>
              <a:rPr lang="en-US" sz="2000" b="1" dirty="0"/>
              <a:t>__________</a:t>
            </a:r>
            <a:r>
              <a:rPr lang="en-US" sz="2000" dirty="0" smtClean="0"/>
              <a:t> </a:t>
            </a:r>
            <a:r>
              <a:rPr lang="en-US" sz="2000" dirty="0" smtClean="0"/>
              <a:t>to a fight</a:t>
            </a:r>
          </a:p>
          <a:p>
            <a:pPr lvl="2"/>
            <a:r>
              <a:rPr lang="en-US" sz="2000" dirty="0" smtClean="0"/>
              <a:t>David accepted with only a staff and a </a:t>
            </a:r>
            <a:r>
              <a:rPr lang="en-US" sz="2000" b="1" dirty="0"/>
              <a:t>__________</a:t>
            </a:r>
            <a:endParaRPr lang="en-US" sz="2000" dirty="0" smtClean="0"/>
          </a:p>
          <a:p>
            <a:pPr lvl="2"/>
            <a:r>
              <a:rPr lang="en-US" sz="2000" dirty="0" smtClean="0"/>
              <a:t>Defeated </a:t>
            </a:r>
            <a:r>
              <a:rPr lang="en-US" sz="2000" b="1" dirty="0"/>
              <a:t>__________</a:t>
            </a:r>
            <a:r>
              <a:rPr lang="en-US" sz="2000" dirty="0" smtClean="0"/>
              <a:t> </a:t>
            </a:r>
            <a:r>
              <a:rPr lang="en-US" sz="2000" dirty="0" smtClean="0"/>
              <a:t>with one shot</a:t>
            </a:r>
          </a:p>
          <a:p>
            <a:pPr lvl="1"/>
            <a:r>
              <a:rPr lang="en-US" sz="2400" dirty="0" smtClean="0"/>
              <a:t>King Saul made </a:t>
            </a:r>
            <a:r>
              <a:rPr lang="en-US" sz="2400" b="1" dirty="0"/>
              <a:t>__________</a:t>
            </a:r>
            <a:r>
              <a:rPr lang="en-US" sz="2400" dirty="0" smtClean="0"/>
              <a:t> </a:t>
            </a:r>
            <a:r>
              <a:rPr lang="en-US" sz="2400" dirty="0" smtClean="0"/>
              <a:t>the army commander</a:t>
            </a:r>
          </a:p>
          <a:p>
            <a:pPr lvl="2"/>
            <a:r>
              <a:rPr lang="en-US" sz="2000" dirty="0" smtClean="0"/>
              <a:t>Became jealous of David</a:t>
            </a:r>
          </a:p>
          <a:p>
            <a:pPr lvl="2"/>
            <a:r>
              <a:rPr lang="en-US" sz="2000" dirty="0" smtClean="0"/>
              <a:t>Tried to kill David, but he </a:t>
            </a:r>
            <a:r>
              <a:rPr lang="en-US" sz="2000" b="1" dirty="0"/>
              <a:t>__________</a:t>
            </a:r>
            <a:r>
              <a:rPr lang="en-US" sz="2000" dirty="0" smtClean="0"/>
              <a:t> </a:t>
            </a:r>
            <a:r>
              <a:rPr lang="en-US" sz="2000" dirty="0" smtClean="0"/>
              <a:t>and became King</a:t>
            </a:r>
          </a:p>
          <a:p>
            <a:pPr lvl="1"/>
            <a:r>
              <a:rPr lang="en-US" sz="2400" dirty="0" smtClean="0"/>
              <a:t>King David united the </a:t>
            </a:r>
            <a:r>
              <a:rPr lang="en-US" sz="2400" b="1" dirty="0"/>
              <a:t>__________</a:t>
            </a:r>
            <a:r>
              <a:rPr lang="en-US" sz="2400" dirty="0" smtClean="0"/>
              <a:t> </a:t>
            </a:r>
            <a:r>
              <a:rPr lang="en-US" sz="2400" dirty="0" smtClean="0"/>
              <a:t>and defeated the Philistines</a:t>
            </a:r>
          </a:p>
          <a:p>
            <a:pPr lvl="2"/>
            <a:r>
              <a:rPr lang="en-US" sz="2000" dirty="0" smtClean="0"/>
              <a:t>Established Jerusalem as </a:t>
            </a:r>
            <a:r>
              <a:rPr lang="en-US" sz="2000" b="1" dirty="0"/>
              <a:t>__________</a:t>
            </a:r>
            <a:r>
              <a:rPr lang="en-US" sz="2000" dirty="0" smtClean="0"/>
              <a:t> </a:t>
            </a:r>
            <a:r>
              <a:rPr lang="en-US" sz="2000" dirty="0" smtClean="0"/>
              <a:t>city</a:t>
            </a:r>
          </a:p>
          <a:p>
            <a:pPr lvl="2"/>
            <a:r>
              <a:rPr lang="en-US" sz="2000" dirty="0" smtClean="0"/>
              <a:t>Wrote many of the Hebrew Bible’s Book of </a:t>
            </a:r>
            <a:r>
              <a:rPr lang="en-US" sz="2000" b="1" i="1" u="sng" dirty="0" smtClean="0"/>
              <a:t>Psalms</a:t>
            </a:r>
            <a:r>
              <a:rPr lang="en-US" sz="2000" dirty="0" smtClean="0"/>
              <a:t> – sacred </a:t>
            </a:r>
            <a:r>
              <a:rPr lang="en-US" sz="2000" b="1" dirty="0"/>
              <a:t>__________</a:t>
            </a:r>
            <a:r>
              <a:rPr lang="en-US" sz="2000" dirty="0" smtClean="0"/>
              <a:t> </a:t>
            </a:r>
            <a:r>
              <a:rPr lang="en-US" sz="2000" dirty="0" smtClean="0"/>
              <a:t>or </a:t>
            </a:r>
            <a:r>
              <a:rPr lang="en-US" sz="2000" b="1" dirty="0"/>
              <a:t>__________</a:t>
            </a:r>
            <a:r>
              <a:rPr lang="en-US" sz="2000" dirty="0" smtClean="0"/>
              <a:t> </a:t>
            </a:r>
            <a:endParaRPr lang="en-US" sz="2000" dirty="0" smtClean="0"/>
          </a:p>
          <a:p>
            <a:pPr lvl="2"/>
            <a:endParaRPr lang="en-US" dirty="0" smtClean="0"/>
          </a:p>
          <a:p>
            <a:pPr lvl="1"/>
            <a:endParaRPr lang="en-US" dirty="0"/>
          </a:p>
        </p:txBody>
      </p:sp>
      <p:pic>
        <p:nvPicPr>
          <p:cNvPr id="3074" name="Picture 2" descr="https://www.lds.org/bc/content/shared/content/images/gospel-library/manual/00001/king-david-harston_1327702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210" y="240349"/>
            <a:ext cx="4286250" cy="621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759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904" y="286069"/>
            <a:ext cx="8596668" cy="2102801"/>
          </a:xfrm>
        </p:spPr>
        <p:txBody>
          <a:bodyPr>
            <a:normAutofit/>
          </a:bodyPr>
          <a:lstStyle/>
          <a:p>
            <a:pPr marL="0" indent="0" algn="ctr">
              <a:buNone/>
            </a:pPr>
            <a:r>
              <a:rPr lang="en-US" sz="2400" b="1" dirty="0" smtClean="0"/>
              <a:t>Use this graphic organizer to explain the roles of the 3 kings we discussed:</a:t>
            </a:r>
          </a:p>
          <a:p>
            <a:pPr marL="0" indent="0" algn="ctr">
              <a:buNone/>
            </a:pPr>
            <a:endParaRPr lang="en-US" sz="2400" b="1" dirty="0"/>
          </a:p>
          <a:p>
            <a:pPr marL="0" indent="0" algn="ctr">
              <a:buNone/>
            </a:pPr>
            <a:r>
              <a:rPr lang="en-US" sz="2400" b="1" dirty="0" smtClean="0"/>
              <a:t>King Saul, King David, and King Solomon</a:t>
            </a:r>
            <a:endParaRPr lang="en-US" sz="2400" b="1" dirty="0"/>
          </a:p>
        </p:txBody>
      </p:sp>
      <p:pic>
        <p:nvPicPr>
          <p:cNvPr id="5122" name="Picture 2" descr="http://f.tqn.com/y/esl/1/0/E/L/1/structure_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54" y="2560320"/>
            <a:ext cx="7856856" cy="4186714"/>
          </a:xfrm>
          <a:prstGeom prst="rect">
            <a:avLst/>
          </a:prstGeom>
          <a:noFill/>
          <a:extLst>
            <a:ext uri="{909E8E84-426E-40DD-AFC4-6F175D3DCCD1}">
              <a14:hiddenFill xmlns:a14="http://schemas.microsoft.com/office/drawing/2010/main">
                <a:solidFill>
                  <a:srgbClr val="FFFFFF"/>
                </a:solidFill>
              </a14:hiddenFill>
            </a:ext>
          </a:extLst>
        </p:spPr>
      </p:pic>
      <p:sp>
        <p:nvSpPr>
          <p:cNvPr id="5498" name="SMARTInkShape-4212"/>
          <p:cNvSpPr/>
          <p:nvPr/>
        </p:nvSpPr>
        <p:spPr>
          <a:xfrm>
            <a:off x="2405063" y="6172485"/>
            <a:ext cx="1845469" cy="66391"/>
          </a:xfrm>
          <a:custGeom>
            <a:avLst/>
            <a:gdLst/>
            <a:ahLst/>
            <a:cxnLst/>
            <a:rect l="0" t="0" r="0" b="0"/>
            <a:pathLst>
              <a:path w="1845469" h="66391">
                <a:moveTo>
                  <a:pt x="0" y="66390"/>
                </a:moveTo>
                <a:lnTo>
                  <a:pt x="0" y="54527"/>
                </a:lnTo>
                <a:lnTo>
                  <a:pt x="6320" y="48176"/>
                </a:lnTo>
                <a:lnTo>
                  <a:pt x="12951" y="45066"/>
                </a:lnTo>
                <a:lnTo>
                  <a:pt x="16571" y="44236"/>
                </a:lnTo>
                <a:lnTo>
                  <a:pt x="33210" y="34723"/>
                </a:lnTo>
                <a:lnTo>
                  <a:pt x="91493" y="20578"/>
                </a:lnTo>
                <a:lnTo>
                  <a:pt x="143948" y="9580"/>
                </a:lnTo>
                <a:lnTo>
                  <a:pt x="197032" y="7396"/>
                </a:lnTo>
                <a:lnTo>
                  <a:pt x="250292" y="6965"/>
                </a:lnTo>
                <a:lnTo>
                  <a:pt x="294940" y="6890"/>
                </a:lnTo>
                <a:lnTo>
                  <a:pt x="341683" y="6868"/>
                </a:lnTo>
                <a:lnTo>
                  <a:pt x="390370" y="5539"/>
                </a:lnTo>
                <a:lnTo>
                  <a:pt x="444777" y="0"/>
                </a:lnTo>
                <a:lnTo>
                  <a:pt x="495000" y="4239"/>
                </a:lnTo>
                <a:lnTo>
                  <a:pt x="543394" y="6083"/>
                </a:lnTo>
                <a:lnTo>
                  <a:pt x="592570" y="6629"/>
                </a:lnTo>
                <a:lnTo>
                  <a:pt x="647122" y="6791"/>
                </a:lnTo>
                <a:lnTo>
                  <a:pt x="697388" y="6839"/>
                </a:lnTo>
                <a:lnTo>
                  <a:pt x="745795" y="8176"/>
                </a:lnTo>
                <a:lnTo>
                  <a:pt x="793652" y="15040"/>
                </a:lnTo>
                <a:lnTo>
                  <a:pt x="842669" y="17661"/>
                </a:lnTo>
                <a:lnTo>
                  <a:pt x="897173" y="18438"/>
                </a:lnTo>
                <a:lnTo>
                  <a:pt x="948748" y="18668"/>
                </a:lnTo>
                <a:lnTo>
                  <a:pt x="1004011" y="18736"/>
                </a:lnTo>
                <a:lnTo>
                  <a:pt x="1054487" y="18756"/>
                </a:lnTo>
                <a:lnTo>
                  <a:pt x="1104279" y="20085"/>
                </a:lnTo>
                <a:lnTo>
                  <a:pt x="1160337" y="26947"/>
                </a:lnTo>
                <a:lnTo>
                  <a:pt x="1217516" y="29568"/>
                </a:lnTo>
                <a:lnTo>
                  <a:pt x="1269883" y="30345"/>
                </a:lnTo>
                <a:lnTo>
                  <a:pt x="1325381" y="30575"/>
                </a:lnTo>
                <a:lnTo>
                  <a:pt x="1377249" y="30643"/>
                </a:lnTo>
                <a:lnTo>
                  <a:pt x="1432599" y="30663"/>
                </a:lnTo>
                <a:lnTo>
                  <a:pt x="1483100" y="30669"/>
                </a:lnTo>
                <a:lnTo>
                  <a:pt x="1531578" y="30670"/>
                </a:lnTo>
                <a:lnTo>
                  <a:pt x="1579456" y="30670"/>
                </a:lnTo>
                <a:lnTo>
                  <a:pt x="1627155" y="30670"/>
                </a:lnTo>
                <a:lnTo>
                  <a:pt x="1673480" y="30670"/>
                </a:lnTo>
                <a:lnTo>
                  <a:pt x="1725359" y="30670"/>
                </a:lnTo>
                <a:lnTo>
                  <a:pt x="1784800" y="30670"/>
                </a:lnTo>
                <a:lnTo>
                  <a:pt x="1799983" y="31994"/>
                </a:lnTo>
                <a:lnTo>
                  <a:pt x="1824861" y="40923"/>
                </a:lnTo>
                <a:lnTo>
                  <a:pt x="1837305" y="42087"/>
                </a:lnTo>
                <a:lnTo>
                  <a:pt x="1840026" y="40928"/>
                </a:lnTo>
                <a:lnTo>
                  <a:pt x="1841840" y="38832"/>
                </a:lnTo>
                <a:lnTo>
                  <a:pt x="1845405" y="30813"/>
                </a:lnTo>
                <a:lnTo>
                  <a:pt x="1845468" y="42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99" name="SMARTInkShape-4213"/>
          <p:cNvSpPr/>
          <p:nvPr/>
        </p:nvSpPr>
        <p:spPr>
          <a:xfrm>
            <a:off x="4731828" y="5857875"/>
            <a:ext cx="2483361" cy="95251"/>
          </a:xfrm>
          <a:custGeom>
            <a:avLst/>
            <a:gdLst/>
            <a:ahLst/>
            <a:cxnLst/>
            <a:rect l="0" t="0" r="0" b="0"/>
            <a:pathLst>
              <a:path w="2483361" h="95251">
                <a:moveTo>
                  <a:pt x="6860" y="83345"/>
                </a:moveTo>
                <a:lnTo>
                  <a:pt x="6860" y="89664"/>
                </a:lnTo>
                <a:lnTo>
                  <a:pt x="5537" y="90203"/>
                </a:lnTo>
                <a:lnTo>
                  <a:pt x="539" y="87275"/>
                </a:lnTo>
                <a:lnTo>
                  <a:pt x="0" y="87287"/>
                </a:lnTo>
                <a:lnTo>
                  <a:pt x="5695" y="93940"/>
                </a:lnTo>
                <a:lnTo>
                  <a:pt x="6083" y="93054"/>
                </a:lnTo>
                <a:lnTo>
                  <a:pt x="6515" y="88541"/>
                </a:lnTo>
                <a:lnTo>
                  <a:pt x="7952" y="88132"/>
                </a:lnTo>
                <a:lnTo>
                  <a:pt x="19766" y="93452"/>
                </a:lnTo>
                <a:lnTo>
                  <a:pt x="74559" y="95229"/>
                </a:lnTo>
                <a:lnTo>
                  <a:pt x="131103" y="95249"/>
                </a:lnTo>
                <a:lnTo>
                  <a:pt x="189052" y="95250"/>
                </a:lnTo>
                <a:lnTo>
                  <a:pt x="247783" y="95250"/>
                </a:lnTo>
                <a:lnTo>
                  <a:pt x="303561" y="95250"/>
                </a:lnTo>
                <a:lnTo>
                  <a:pt x="353844" y="95250"/>
                </a:lnTo>
                <a:lnTo>
                  <a:pt x="411896" y="85826"/>
                </a:lnTo>
                <a:lnTo>
                  <a:pt x="471233" y="83670"/>
                </a:lnTo>
                <a:lnTo>
                  <a:pt x="530738" y="77066"/>
                </a:lnTo>
                <a:lnTo>
                  <a:pt x="579683" y="72550"/>
                </a:lnTo>
                <a:lnTo>
                  <a:pt x="635408" y="71657"/>
                </a:lnTo>
                <a:lnTo>
                  <a:pt x="685026" y="71481"/>
                </a:lnTo>
                <a:lnTo>
                  <a:pt x="741226" y="63264"/>
                </a:lnTo>
                <a:lnTo>
                  <a:pt x="795445" y="56741"/>
                </a:lnTo>
                <a:lnTo>
                  <a:pt x="841119" y="50326"/>
                </a:lnTo>
                <a:lnTo>
                  <a:pt x="888165" y="48426"/>
                </a:lnTo>
                <a:lnTo>
                  <a:pt x="945150" y="47783"/>
                </a:lnTo>
                <a:lnTo>
                  <a:pt x="1004128" y="46333"/>
                </a:lnTo>
                <a:lnTo>
                  <a:pt x="1050970" y="39452"/>
                </a:lnTo>
                <a:lnTo>
                  <a:pt x="1098363" y="36825"/>
                </a:lnTo>
                <a:lnTo>
                  <a:pt x="1145919" y="36047"/>
                </a:lnTo>
                <a:lnTo>
                  <a:pt x="1193524" y="35816"/>
                </a:lnTo>
                <a:lnTo>
                  <a:pt x="1241143" y="35747"/>
                </a:lnTo>
                <a:lnTo>
                  <a:pt x="1288767" y="35727"/>
                </a:lnTo>
                <a:lnTo>
                  <a:pt x="1335068" y="34399"/>
                </a:lnTo>
                <a:lnTo>
                  <a:pt x="1390467" y="26295"/>
                </a:lnTo>
                <a:lnTo>
                  <a:pt x="1445654" y="24303"/>
                </a:lnTo>
                <a:lnTo>
                  <a:pt x="1504279" y="15727"/>
                </a:lnTo>
                <a:lnTo>
                  <a:pt x="1551059" y="13038"/>
                </a:lnTo>
                <a:lnTo>
                  <a:pt x="1597110" y="12242"/>
                </a:lnTo>
                <a:lnTo>
                  <a:pt x="1652425" y="11973"/>
                </a:lnTo>
                <a:lnTo>
                  <a:pt x="1707596" y="11919"/>
                </a:lnTo>
                <a:lnTo>
                  <a:pt x="1764893" y="11909"/>
                </a:lnTo>
                <a:lnTo>
                  <a:pt x="1819329" y="11907"/>
                </a:lnTo>
                <a:lnTo>
                  <a:pt x="1874326" y="11905"/>
                </a:lnTo>
                <a:lnTo>
                  <a:pt x="1923407" y="11905"/>
                </a:lnTo>
                <a:lnTo>
                  <a:pt x="1971319" y="11905"/>
                </a:lnTo>
                <a:lnTo>
                  <a:pt x="2019002" y="11905"/>
                </a:lnTo>
                <a:lnTo>
                  <a:pt x="2066638" y="3724"/>
                </a:lnTo>
                <a:lnTo>
                  <a:pt x="2114265" y="736"/>
                </a:lnTo>
                <a:lnTo>
                  <a:pt x="2161891" y="145"/>
                </a:lnTo>
                <a:lnTo>
                  <a:pt x="2217894" y="19"/>
                </a:lnTo>
                <a:lnTo>
                  <a:pt x="2276778" y="1"/>
                </a:lnTo>
                <a:lnTo>
                  <a:pt x="2332535" y="0"/>
                </a:lnTo>
                <a:lnTo>
                  <a:pt x="2356356" y="1323"/>
                </a:lnTo>
                <a:lnTo>
                  <a:pt x="2389726" y="10251"/>
                </a:lnTo>
                <a:lnTo>
                  <a:pt x="2447287" y="88"/>
                </a:lnTo>
                <a:lnTo>
                  <a:pt x="2465312" y="3"/>
                </a:lnTo>
                <a:lnTo>
                  <a:pt x="2467359" y="1326"/>
                </a:lnTo>
                <a:lnTo>
                  <a:pt x="2468725" y="3529"/>
                </a:lnTo>
                <a:lnTo>
                  <a:pt x="2471406" y="11761"/>
                </a:lnTo>
                <a:lnTo>
                  <a:pt x="2483360" y="119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0" name="SMARTInkShape-4214"/>
          <p:cNvSpPr/>
          <p:nvPr/>
        </p:nvSpPr>
        <p:spPr>
          <a:xfrm>
            <a:off x="1500333" y="5488784"/>
            <a:ext cx="4524231" cy="59530"/>
          </a:xfrm>
          <a:custGeom>
            <a:avLst/>
            <a:gdLst/>
            <a:ahLst/>
            <a:cxnLst/>
            <a:rect l="0" t="0" r="0" b="0"/>
            <a:pathLst>
              <a:path w="4524231" h="59530">
                <a:moveTo>
                  <a:pt x="11761" y="35716"/>
                </a:moveTo>
                <a:lnTo>
                  <a:pt x="0" y="35716"/>
                </a:lnTo>
                <a:lnTo>
                  <a:pt x="38440" y="35716"/>
                </a:lnTo>
                <a:lnTo>
                  <a:pt x="46990" y="39244"/>
                </a:lnTo>
                <a:lnTo>
                  <a:pt x="55199" y="43898"/>
                </a:lnTo>
                <a:lnTo>
                  <a:pt x="71249" y="46886"/>
                </a:lnTo>
                <a:lnTo>
                  <a:pt x="80533" y="48618"/>
                </a:lnTo>
                <a:lnTo>
                  <a:pt x="109322" y="57830"/>
                </a:lnTo>
                <a:lnTo>
                  <a:pt x="168322" y="59484"/>
                </a:lnTo>
                <a:lnTo>
                  <a:pt x="227840" y="59527"/>
                </a:lnTo>
                <a:lnTo>
                  <a:pt x="285828" y="59529"/>
                </a:lnTo>
                <a:lnTo>
                  <a:pt x="325321" y="58205"/>
                </a:lnTo>
                <a:lnTo>
                  <a:pt x="381102" y="48726"/>
                </a:lnTo>
                <a:lnTo>
                  <a:pt x="430341" y="47768"/>
                </a:lnTo>
                <a:lnTo>
                  <a:pt x="488256" y="38217"/>
                </a:lnTo>
                <a:lnTo>
                  <a:pt x="547574" y="36045"/>
                </a:lnTo>
                <a:lnTo>
                  <a:pt x="607078" y="35759"/>
                </a:lnTo>
                <a:lnTo>
                  <a:pt x="662882" y="35725"/>
                </a:lnTo>
                <a:lnTo>
                  <a:pt x="713494" y="32189"/>
                </a:lnTo>
                <a:lnTo>
                  <a:pt x="768030" y="25465"/>
                </a:lnTo>
                <a:lnTo>
                  <a:pt x="821577" y="24136"/>
                </a:lnTo>
                <a:lnTo>
                  <a:pt x="878211" y="20346"/>
                </a:lnTo>
                <a:lnTo>
                  <a:pt x="934328" y="13572"/>
                </a:lnTo>
                <a:lnTo>
                  <a:pt x="988187" y="12233"/>
                </a:lnTo>
                <a:lnTo>
                  <a:pt x="1032939" y="12001"/>
                </a:lnTo>
                <a:lnTo>
                  <a:pt x="1091941" y="11923"/>
                </a:lnTo>
                <a:lnTo>
                  <a:pt x="1148525" y="11907"/>
                </a:lnTo>
                <a:lnTo>
                  <a:pt x="1194953" y="11905"/>
                </a:lnTo>
                <a:lnTo>
                  <a:pt x="1242222" y="11904"/>
                </a:lnTo>
                <a:lnTo>
                  <a:pt x="1289743" y="11904"/>
                </a:lnTo>
                <a:lnTo>
                  <a:pt x="1337336" y="5583"/>
                </a:lnTo>
                <a:lnTo>
                  <a:pt x="1384952" y="1652"/>
                </a:lnTo>
                <a:lnTo>
                  <a:pt x="1432574" y="488"/>
                </a:lnTo>
                <a:lnTo>
                  <a:pt x="1480198" y="143"/>
                </a:lnTo>
                <a:lnTo>
                  <a:pt x="1535516" y="26"/>
                </a:lnTo>
                <a:lnTo>
                  <a:pt x="1580520" y="6"/>
                </a:lnTo>
                <a:lnTo>
                  <a:pt x="1627369" y="0"/>
                </a:lnTo>
                <a:lnTo>
                  <a:pt x="1674764" y="1321"/>
                </a:lnTo>
                <a:lnTo>
                  <a:pt x="1722321" y="8180"/>
                </a:lnTo>
                <a:lnTo>
                  <a:pt x="1769926" y="10800"/>
                </a:lnTo>
                <a:lnTo>
                  <a:pt x="1817544" y="11577"/>
                </a:lnTo>
                <a:lnTo>
                  <a:pt x="1865168" y="11807"/>
                </a:lnTo>
                <a:lnTo>
                  <a:pt x="1912792" y="11875"/>
                </a:lnTo>
                <a:lnTo>
                  <a:pt x="1960417" y="11895"/>
                </a:lnTo>
                <a:lnTo>
                  <a:pt x="2008042" y="11901"/>
                </a:lnTo>
                <a:lnTo>
                  <a:pt x="2055667" y="11903"/>
                </a:lnTo>
                <a:lnTo>
                  <a:pt x="2103292" y="13226"/>
                </a:lnTo>
                <a:lnTo>
                  <a:pt x="2150917" y="20086"/>
                </a:lnTo>
                <a:lnTo>
                  <a:pt x="2198542" y="22706"/>
                </a:lnTo>
                <a:lnTo>
                  <a:pt x="2246167" y="23483"/>
                </a:lnTo>
                <a:lnTo>
                  <a:pt x="2293792" y="23713"/>
                </a:lnTo>
                <a:lnTo>
                  <a:pt x="2341417" y="23781"/>
                </a:lnTo>
                <a:lnTo>
                  <a:pt x="2389042" y="23801"/>
                </a:lnTo>
                <a:lnTo>
                  <a:pt x="2435344" y="23807"/>
                </a:lnTo>
                <a:lnTo>
                  <a:pt x="2490743" y="23809"/>
                </a:lnTo>
                <a:lnTo>
                  <a:pt x="2536621" y="23811"/>
                </a:lnTo>
                <a:lnTo>
                  <a:pt x="2593211" y="23811"/>
                </a:lnTo>
                <a:lnTo>
                  <a:pt x="2652112" y="23811"/>
                </a:lnTo>
                <a:lnTo>
                  <a:pt x="2711175" y="23811"/>
                </a:lnTo>
                <a:lnTo>
                  <a:pt x="2767772" y="23811"/>
                </a:lnTo>
                <a:lnTo>
                  <a:pt x="2814202" y="23811"/>
                </a:lnTo>
                <a:lnTo>
                  <a:pt x="2861472" y="23811"/>
                </a:lnTo>
                <a:lnTo>
                  <a:pt x="2908992" y="23811"/>
                </a:lnTo>
                <a:lnTo>
                  <a:pt x="2964274" y="23811"/>
                </a:lnTo>
                <a:lnTo>
                  <a:pt x="3009273" y="23811"/>
                </a:lnTo>
                <a:lnTo>
                  <a:pt x="3068358" y="23811"/>
                </a:lnTo>
                <a:lnTo>
                  <a:pt x="3124959" y="23811"/>
                </a:lnTo>
                <a:lnTo>
                  <a:pt x="3171389" y="23811"/>
                </a:lnTo>
                <a:lnTo>
                  <a:pt x="3226303" y="23811"/>
                </a:lnTo>
                <a:lnTo>
                  <a:pt x="3283207" y="23811"/>
                </a:lnTo>
                <a:lnTo>
                  <a:pt x="3339377" y="23811"/>
                </a:lnTo>
                <a:lnTo>
                  <a:pt x="3393247" y="25133"/>
                </a:lnTo>
                <a:lnTo>
                  <a:pt x="3449945" y="33234"/>
                </a:lnTo>
                <a:lnTo>
                  <a:pt x="3506075" y="35225"/>
                </a:lnTo>
                <a:lnTo>
                  <a:pt x="3558614" y="35619"/>
                </a:lnTo>
                <a:lnTo>
                  <a:pt x="3607210" y="35697"/>
                </a:lnTo>
                <a:lnTo>
                  <a:pt x="3655026" y="35712"/>
                </a:lnTo>
                <a:lnTo>
                  <a:pt x="3710871" y="35715"/>
                </a:lnTo>
                <a:lnTo>
                  <a:pt x="3761492" y="35716"/>
                </a:lnTo>
                <a:lnTo>
                  <a:pt x="3820341" y="35716"/>
                </a:lnTo>
                <a:lnTo>
                  <a:pt x="3871028" y="35716"/>
                </a:lnTo>
                <a:lnTo>
                  <a:pt x="3929132" y="35716"/>
                </a:lnTo>
                <a:lnTo>
                  <a:pt x="3987154" y="35716"/>
                </a:lnTo>
                <a:lnTo>
                  <a:pt x="4037732" y="35716"/>
                </a:lnTo>
                <a:lnTo>
                  <a:pt x="4091085" y="35716"/>
                </a:lnTo>
                <a:lnTo>
                  <a:pt x="4149463" y="35716"/>
                </a:lnTo>
                <a:lnTo>
                  <a:pt x="4206630" y="34393"/>
                </a:lnTo>
                <a:lnTo>
                  <a:pt x="4262286" y="24546"/>
                </a:lnTo>
                <a:lnTo>
                  <a:pt x="4317855" y="23853"/>
                </a:lnTo>
                <a:lnTo>
                  <a:pt x="4371931" y="12641"/>
                </a:lnTo>
                <a:lnTo>
                  <a:pt x="4427199" y="11916"/>
                </a:lnTo>
                <a:lnTo>
                  <a:pt x="4485835" y="11904"/>
                </a:lnTo>
                <a:lnTo>
                  <a:pt x="4524230" y="119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03" name="SMARTInkShape-Group2901"/>
          <p:cNvGrpSpPr/>
          <p:nvPr/>
        </p:nvGrpSpPr>
        <p:grpSpPr>
          <a:xfrm>
            <a:off x="1131094" y="4714875"/>
            <a:ext cx="5655470" cy="345281"/>
            <a:chOff x="1131094" y="4714875"/>
            <a:chExt cx="5655470" cy="345281"/>
          </a:xfrm>
        </p:grpSpPr>
        <p:sp>
          <p:nvSpPr>
            <p:cNvPr id="5501" name="SMARTInkShape-4215"/>
            <p:cNvSpPr/>
            <p:nvPr/>
          </p:nvSpPr>
          <p:spPr>
            <a:xfrm>
              <a:off x="1131094" y="4714875"/>
              <a:ext cx="5655470" cy="59532"/>
            </a:xfrm>
            <a:custGeom>
              <a:avLst/>
              <a:gdLst/>
              <a:ahLst/>
              <a:cxnLst/>
              <a:rect l="0" t="0" r="0" b="0"/>
              <a:pathLst>
                <a:path w="5655470" h="59532">
                  <a:moveTo>
                    <a:pt x="0" y="47625"/>
                  </a:moveTo>
                  <a:lnTo>
                    <a:pt x="6320" y="41304"/>
                  </a:lnTo>
                  <a:lnTo>
                    <a:pt x="12951" y="38201"/>
                  </a:lnTo>
                  <a:lnTo>
                    <a:pt x="64075" y="35727"/>
                  </a:lnTo>
                  <a:lnTo>
                    <a:pt x="121796" y="35719"/>
                  </a:lnTo>
                  <a:lnTo>
                    <a:pt x="179400" y="35719"/>
                  </a:lnTo>
                  <a:lnTo>
                    <a:pt x="238881" y="35719"/>
                  </a:lnTo>
                  <a:lnTo>
                    <a:pt x="298411" y="35719"/>
                  </a:lnTo>
                  <a:lnTo>
                    <a:pt x="353263" y="35719"/>
                  </a:lnTo>
                  <a:lnTo>
                    <a:pt x="408784" y="35719"/>
                  </a:lnTo>
                  <a:lnTo>
                    <a:pt x="456406" y="34396"/>
                  </a:lnTo>
                  <a:lnTo>
                    <a:pt x="512213" y="24916"/>
                  </a:lnTo>
                  <a:lnTo>
                    <a:pt x="571282" y="23877"/>
                  </a:lnTo>
                  <a:lnTo>
                    <a:pt x="611159" y="22498"/>
                  </a:lnTo>
                  <a:lnTo>
                    <a:pt x="658810" y="13010"/>
                  </a:lnTo>
                  <a:lnTo>
                    <a:pt x="714375" y="11971"/>
                  </a:lnTo>
                  <a:lnTo>
                    <a:pt x="771423" y="11912"/>
                  </a:lnTo>
                  <a:lnTo>
                    <a:pt x="829323" y="11907"/>
                  </a:lnTo>
                  <a:lnTo>
                    <a:pt x="885022" y="10583"/>
                  </a:lnTo>
                  <a:lnTo>
                    <a:pt x="940838" y="1103"/>
                  </a:lnTo>
                  <a:lnTo>
                    <a:pt x="1000043" y="97"/>
                  </a:lnTo>
                  <a:lnTo>
                    <a:pt x="1059545" y="9"/>
                  </a:lnTo>
                  <a:lnTo>
                    <a:pt x="1112215" y="1"/>
                  </a:lnTo>
                  <a:lnTo>
                    <a:pt x="1170969" y="0"/>
                  </a:lnTo>
                  <a:lnTo>
                    <a:pt x="1226891" y="0"/>
                  </a:lnTo>
                  <a:lnTo>
                    <a:pt x="1276523" y="0"/>
                  </a:lnTo>
                  <a:lnTo>
                    <a:pt x="1325654" y="0"/>
                  </a:lnTo>
                  <a:lnTo>
                    <a:pt x="1381659" y="0"/>
                  </a:lnTo>
                  <a:lnTo>
                    <a:pt x="1437199" y="0"/>
                  </a:lnTo>
                  <a:lnTo>
                    <a:pt x="1489394" y="0"/>
                  </a:lnTo>
                  <a:lnTo>
                    <a:pt x="1541638" y="0"/>
                  </a:lnTo>
                  <a:lnTo>
                    <a:pt x="1596192" y="9424"/>
                  </a:lnTo>
                  <a:lnTo>
                    <a:pt x="1653745" y="11579"/>
                  </a:lnTo>
                  <a:lnTo>
                    <a:pt x="1704262" y="11863"/>
                  </a:lnTo>
                  <a:lnTo>
                    <a:pt x="1762345" y="11900"/>
                  </a:lnTo>
                  <a:lnTo>
                    <a:pt x="1813502" y="11905"/>
                  </a:lnTo>
                  <a:lnTo>
                    <a:pt x="1863455" y="11906"/>
                  </a:lnTo>
                  <a:lnTo>
                    <a:pt x="1917707" y="11906"/>
                  </a:lnTo>
                  <a:lnTo>
                    <a:pt x="1976543" y="11906"/>
                  </a:lnTo>
                  <a:lnTo>
                    <a:pt x="2029662" y="11906"/>
                  </a:lnTo>
                  <a:lnTo>
                    <a:pt x="2084331" y="15434"/>
                  </a:lnTo>
                  <a:lnTo>
                    <a:pt x="2143222" y="22709"/>
                  </a:lnTo>
                  <a:lnTo>
                    <a:pt x="2202669" y="23668"/>
                  </a:lnTo>
                  <a:lnTo>
                    <a:pt x="2262189" y="23793"/>
                  </a:lnTo>
                  <a:lnTo>
                    <a:pt x="2321719" y="23810"/>
                  </a:lnTo>
                  <a:lnTo>
                    <a:pt x="2381250" y="23812"/>
                  </a:lnTo>
                  <a:lnTo>
                    <a:pt x="2440781" y="27340"/>
                  </a:lnTo>
                  <a:lnTo>
                    <a:pt x="2494727" y="34064"/>
                  </a:lnTo>
                  <a:lnTo>
                    <a:pt x="2553212" y="35501"/>
                  </a:lnTo>
                  <a:lnTo>
                    <a:pt x="2606159" y="35676"/>
                  </a:lnTo>
                  <a:lnTo>
                    <a:pt x="2654835" y="35710"/>
                  </a:lnTo>
                  <a:lnTo>
                    <a:pt x="2702667" y="35717"/>
                  </a:lnTo>
                  <a:lnTo>
                    <a:pt x="2754061" y="35718"/>
                  </a:lnTo>
                  <a:lnTo>
                    <a:pt x="2810364" y="35719"/>
                  </a:lnTo>
                  <a:lnTo>
                    <a:pt x="2869470" y="35719"/>
                  </a:lnTo>
                  <a:lnTo>
                    <a:pt x="2928946" y="35719"/>
                  </a:lnTo>
                  <a:lnTo>
                    <a:pt x="2988470" y="35719"/>
                  </a:lnTo>
                  <a:lnTo>
                    <a:pt x="3048000" y="35719"/>
                  </a:lnTo>
                  <a:lnTo>
                    <a:pt x="3099349" y="35719"/>
                  </a:lnTo>
                  <a:lnTo>
                    <a:pt x="3143985" y="39246"/>
                  </a:lnTo>
                  <a:lnTo>
                    <a:pt x="3202878" y="46522"/>
                  </a:lnTo>
                  <a:lnTo>
                    <a:pt x="3256004" y="47480"/>
                  </a:lnTo>
                  <a:lnTo>
                    <a:pt x="3310675" y="47606"/>
                  </a:lnTo>
                  <a:lnTo>
                    <a:pt x="3368243" y="47622"/>
                  </a:lnTo>
                  <a:lnTo>
                    <a:pt x="3418762" y="47625"/>
                  </a:lnTo>
                  <a:lnTo>
                    <a:pt x="3467421" y="47625"/>
                  </a:lnTo>
                  <a:lnTo>
                    <a:pt x="3516423" y="47625"/>
                  </a:lnTo>
                  <a:lnTo>
                    <a:pt x="3566091" y="47625"/>
                  </a:lnTo>
                  <a:lnTo>
                    <a:pt x="3616778" y="47625"/>
                  </a:lnTo>
                  <a:lnTo>
                    <a:pt x="3670414" y="47625"/>
                  </a:lnTo>
                  <a:lnTo>
                    <a:pt x="3729427" y="47625"/>
                  </a:lnTo>
                  <a:lnTo>
                    <a:pt x="3785386" y="47625"/>
                  </a:lnTo>
                  <a:lnTo>
                    <a:pt x="3813289" y="51153"/>
                  </a:lnTo>
                  <a:lnTo>
                    <a:pt x="3868774" y="58796"/>
                  </a:lnTo>
                  <a:lnTo>
                    <a:pt x="3920617" y="59467"/>
                  </a:lnTo>
                  <a:lnTo>
                    <a:pt x="3975946" y="59525"/>
                  </a:lnTo>
                  <a:lnTo>
                    <a:pt x="4032206" y="59531"/>
                  </a:lnTo>
                  <a:lnTo>
                    <a:pt x="4072174" y="58208"/>
                  </a:lnTo>
                  <a:lnTo>
                    <a:pt x="4131250" y="48361"/>
                  </a:lnTo>
                  <a:lnTo>
                    <a:pt x="4187018" y="47668"/>
                  </a:lnTo>
                  <a:lnTo>
                    <a:pt x="4244907" y="47629"/>
                  </a:lnTo>
                  <a:lnTo>
                    <a:pt x="4300363" y="47625"/>
                  </a:lnTo>
                  <a:lnTo>
                    <a:pt x="4359536" y="47625"/>
                  </a:lnTo>
                  <a:lnTo>
                    <a:pt x="4412715" y="47625"/>
                  </a:lnTo>
                  <a:lnTo>
                    <a:pt x="4471079" y="47625"/>
                  </a:lnTo>
                  <a:lnTo>
                    <a:pt x="4530508" y="47625"/>
                  </a:lnTo>
                  <a:lnTo>
                    <a:pt x="4586100" y="47625"/>
                  </a:lnTo>
                  <a:lnTo>
                    <a:pt x="4645285" y="47625"/>
                  </a:lnTo>
                  <a:lnTo>
                    <a:pt x="4704786" y="47625"/>
                  </a:lnTo>
                  <a:lnTo>
                    <a:pt x="4764314" y="47625"/>
                  </a:lnTo>
                  <a:lnTo>
                    <a:pt x="4818742" y="47625"/>
                  </a:lnTo>
                  <a:lnTo>
                    <a:pt x="4869468" y="47625"/>
                  </a:lnTo>
                  <a:lnTo>
                    <a:pt x="4919086" y="47625"/>
                  </a:lnTo>
                  <a:lnTo>
                    <a:pt x="4967626" y="38201"/>
                  </a:lnTo>
                  <a:lnTo>
                    <a:pt x="5016613" y="36046"/>
                  </a:lnTo>
                  <a:lnTo>
                    <a:pt x="5066280" y="35762"/>
                  </a:lnTo>
                  <a:lnTo>
                    <a:pt x="5125811" y="35723"/>
                  </a:lnTo>
                  <a:lnTo>
                    <a:pt x="5181411" y="35719"/>
                  </a:lnTo>
                  <a:lnTo>
                    <a:pt x="5234277" y="35719"/>
                  </a:lnTo>
                  <a:lnTo>
                    <a:pt x="5291636" y="35719"/>
                  </a:lnTo>
                  <a:lnTo>
                    <a:pt x="5348769" y="34396"/>
                  </a:lnTo>
                  <a:lnTo>
                    <a:pt x="5405373" y="24548"/>
                  </a:lnTo>
                  <a:lnTo>
                    <a:pt x="5458132" y="22518"/>
                  </a:lnTo>
                  <a:lnTo>
                    <a:pt x="5496570" y="13012"/>
                  </a:lnTo>
                  <a:lnTo>
                    <a:pt x="5552161" y="11935"/>
                  </a:lnTo>
                  <a:lnTo>
                    <a:pt x="5562370" y="11919"/>
                  </a:lnTo>
                  <a:lnTo>
                    <a:pt x="5571317" y="15440"/>
                  </a:lnTo>
                  <a:lnTo>
                    <a:pt x="5575556" y="18231"/>
                  </a:lnTo>
                  <a:lnTo>
                    <a:pt x="5594161" y="22158"/>
                  </a:lnTo>
                  <a:lnTo>
                    <a:pt x="5625224" y="23769"/>
                  </a:lnTo>
                  <a:lnTo>
                    <a:pt x="5632325" y="27321"/>
                  </a:lnTo>
                  <a:lnTo>
                    <a:pt x="5639891" y="31986"/>
                  </a:lnTo>
                  <a:lnTo>
                    <a:pt x="5655469"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2" name="SMARTInkShape-4216"/>
            <p:cNvSpPr/>
            <p:nvPr/>
          </p:nvSpPr>
          <p:spPr>
            <a:xfrm>
              <a:off x="1678781" y="5012530"/>
              <a:ext cx="1416845" cy="47626"/>
            </a:xfrm>
            <a:custGeom>
              <a:avLst/>
              <a:gdLst/>
              <a:ahLst/>
              <a:cxnLst/>
              <a:rect l="0" t="0" r="0" b="0"/>
              <a:pathLst>
                <a:path w="1416845" h="47626">
                  <a:moveTo>
                    <a:pt x="1416844" y="47625"/>
                  </a:moveTo>
                  <a:lnTo>
                    <a:pt x="1405083" y="35865"/>
                  </a:lnTo>
                  <a:lnTo>
                    <a:pt x="1398660" y="35763"/>
                  </a:lnTo>
                  <a:lnTo>
                    <a:pt x="1392005" y="32211"/>
                  </a:lnTo>
                  <a:lnTo>
                    <a:pt x="1384638" y="27546"/>
                  </a:lnTo>
                  <a:lnTo>
                    <a:pt x="1369129" y="24551"/>
                  </a:lnTo>
                  <a:lnTo>
                    <a:pt x="1317157" y="23842"/>
                  </a:lnTo>
                  <a:lnTo>
                    <a:pt x="1293674" y="22499"/>
                  </a:lnTo>
                  <a:lnTo>
                    <a:pt x="1236670" y="13011"/>
                  </a:lnTo>
                  <a:lnTo>
                    <a:pt x="1178511" y="5732"/>
                  </a:lnTo>
                  <a:lnTo>
                    <a:pt x="1119160" y="756"/>
                  </a:lnTo>
                  <a:lnTo>
                    <a:pt x="1059653" y="100"/>
                  </a:lnTo>
                  <a:lnTo>
                    <a:pt x="1000125" y="14"/>
                  </a:lnTo>
                  <a:lnTo>
                    <a:pt x="944318" y="4"/>
                  </a:lnTo>
                  <a:lnTo>
                    <a:pt x="890177" y="2"/>
                  </a:lnTo>
                  <a:lnTo>
                    <a:pt x="835238" y="0"/>
                  </a:lnTo>
                  <a:lnTo>
                    <a:pt x="776663" y="0"/>
                  </a:lnTo>
                  <a:lnTo>
                    <a:pt x="717663" y="0"/>
                  </a:lnTo>
                  <a:lnTo>
                    <a:pt x="661079" y="0"/>
                  </a:lnTo>
                  <a:lnTo>
                    <a:pt x="608451" y="0"/>
                  </a:lnTo>
                  <a:lnTo>
                    <a:pt x="559837" y="0"/>
                  </a:lnTo>
                  <a:lnTo>
                    <a:pt x="505697" y="0"/>
                  </a:lnTo>
                  <a:lnTo>
                    <a:pt x="453551" y="8184"/>
                  </a:lnTo>
                  <a:lnTo>
                    <a:pt x="405033" y="11171"/>
                  </a:lnTo>
                  <a:lnTo>
                    <a:pt x="372687" y="15217"/>
                  </a:lnTo>
                  <a:lnTo>
                    <a:pt x="342818" y="21267"/>
                  </a:lnTo>
                  <a:lnTo>
                    <a:pt x="293608" y="23478"/>
                  </a:lnTo>
                  <a:lnTo>
                    <a:pt x="262061" y="25038"/>
                  </a:lnTo>
                  <a:lnTo>
                    <a:pt x="212500" y="34052"/>
                  </a:lnTo>
                  <a:lnTo>
                    <a:pt x="159288" y="35573"/>
                  </a:lnTo>
                  <a:lnTo>
                    <a:pt x="103219" y="35711"/>
                  </a:lnTo>
                  <a:lnTo>
                    <a:pt x="56261" y="35719"/>
                  </a:lnTo>
                  <a:lnTo>
                    <a:pt x="0" y="47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04" name="SMARTInkShape-4217"/>
          <p:cNvSpPr/>
          <p:nvPr/>
        </p:nvSpPr>
        <p:spPr>
          <a:xfrm>
            <a:off x="1143000" y="3250406"/>
            <a:ext cx="6107907" cy="59533"/>
          </a:xfrm>
          <a:custGeom>
            <a:avLst/>
            <a:gdLst/>
            <a:ahLst/>
            <a:cxnLst/>
            <a:rect l="0" t="0" r="0" b="0"/>
            <a:pathLst>
              <a:path w="6107907" h="59533">
                <a:moveTo>
                  <a:pt x="0" y="23813"/>
                </a:moveTo>
                <a:lnTo>
                  <a:pt x="53271" y="23813"/>
                </a:lnTo>
                <a:lnTo>
                  <a:pt x="87203" y="20285"/>
                </a:lnTo>
                <a:lnTo>
                  <a:pt x="142060" y="13010"/>
                </a:lnTo>
                <a:lnTo>
                  <a:pt x="198543" y="12052"/>
                </a:lnTo>
                <a:lnTo>
                  <a:pt x="250591" y="11935"/>
                </a:lnTo>
                <a:lnTo>
                  <a:pt x="295029" y="11915"/>
                </a:lnTo>
                <a:lnTo>
                  <a:pt x="343033" y="11909"/>
                </a:lnTo>
                <a:lnTo>
                  <a:pt x="398561" y="11907"/>
                </a:lnTo>
                <a:lnTo>
                  <a:pt x="455583" y="11907"/>
                </a:lnTo>
                <a:lnTo>
                  <a:pt x="509226" y="11907"/>
                </a:lnTo>
                <a:lnTo>
                  <a:pt x="551760" y="11907"/>
                </a:lnTo>
                <a:lnTo>
                  <a:pt x="593595" y="8378"/>
                </a:lnTo>
                <a:lnTo>
                  <a:pt x="635559" y="3724"/>
                </a:lnTo>
                <a:lnTo>
                  <a:pt x="680669" y="1655"/>
                </a:lnTo>
                <a:lnTo>
                  <a:pt x="723648" y="736"/>
                </a:lnTo>
                <a:lnTo>
                  <a:pt x="764798" y="327"/>
                </a:lnTo>
                <a:lnTo>
                  <a:pt x="805136" y="146"/>
                </a:lnTo>
                <a:lnTo>
                  <a:pt x="848640" y="65"/>
                </a:lnTo>
                <a:lnTo>
                  <a:pt x="893111" y="29"/>
                </a:lnTo>
                <a:lnTo>
                  <a:pt x="934924" y="13"/>
                </a:lnTo>
                <a:lnTo>
                  <a:pt x="982612" y="6"/>
                </a:lnTo>
                <a:lnTo>
                  <a:pt x="1032029" y="1326"/>
                </a:lnTo>
                <a:lnTo>
                  <a:pt x="1076041" y="6322"/>
                </a:lnTo>
                <a:lnTo>
                  <a:pt x="1121178" y="9424"/>
                </a:lnTo>
                <a:lnTo>
                  <a:pt x="1167697" y="10803"/>
                </a:lnTo>
                <a:lnTo>
                  <a:pt x="1214831" y="11416"/>
                </a:lnTo>
                <a:lnTo>
                  <a:pt x="1258710" y="11689"/>
                </a:lnTo>
                <a:lnTo>
                  <a:pt x="1301583" y="11810"/>
                </a:lnTo>
                <a:lnTo>
                  <a:pt x="1347096" y="11863"/>
                </a:lnTo>
                <a:lnTo>
                  <a:pt x="1393782" y="11887"/>
                </a:lnTo>
                <a:lnTo>
                  <a:pt x="1439667" y="11898"/>
                </a:lnTo>
                <a:lnTo>
                  <a:pt x="1482109" y="11903"/>
                </a:lnTo>
                <a:lnTo>
                  <a:pt x="1526548" y="11905"/>
                </a:lnTo>
                <a:lnTo>
                  <a:pt x="1572758" y="11906"/>
                </a:lnTo>
                <a:lnTo>
                  <a:pt x="1619753" y="11906"/>
                </a:lnTo>
                <a:lnTo>
                  <a:pt x="1663571" y="11907"/>
                </a:lnTo>
                <a:lnTo>
                  <a:pt x="1706417" y="11907"/>
                </a:lnTo>
                <a:lnTo>
                  <a:pt x="1751918" y="11907"/>
                </a:lnTo>
                <a:lnTo>
                  <a:pt x="1795071" y="11907"/>
                </a:lnTo>
                <a:lnTo>
                  <a:pt x="1836299" y="11907"/>
                </a:lnTo>
                <a:lnTo>
                  <a:pt x="1876671" y="11907"/>
                </a:lnTo>
                <a:lnTo>
                  <a:pt x="1920191" y="11907"/>
                </a:lnTo>
                <a:lnTo>
                  <a:pt x="1964668" y="11907"/>
                </a:lnTo>
                <a:lnTo>
                  <a:pt x="2006484" y="11907"/>
                </a:lnTo>
                <a:lnTo>
                  <a:pt x="2047118" y="11907"/>
                </a:lnTo>
                <a:lnTo>
                  <a:pt x="2088549" y="11907"/>
                </a:lnTo>
                <a:lnTo>
                  <a:pt x="2133421" y="11907"/>
                </a:lnTo>
                <a:lnTo>
                  <a:pt x="2176295" y="11907"/>
                </a:lnTo>
                <a:lnTo>
                  <a:pt x="2217398" y="11907"/>
                </a:lnTo>
                <a:lnTo>
                  <a:pt x="2257715" y="11907"/>
                </a:lnTo>
                <a:lnTo>
                  <a:pt x="2297682" y="11907"/>
                </a:lnTo>
                <a:lnTo>
                  <a:pt x="2337494" y="10584"/>
                </a:lnTo>
                <a:lnTo>
                  <a:pt x="2377237" y="5586"/>
                </a:lnTo>
                <a:lnTo>
                  <a:pt x="2416949" y="2483"/>
                </a:lnTo>
                <a:lnTo>
                  <a:pt x="2456647" y="1104"/>
                </a:lnTo>
                <a:lnTo>
                  <a:pt x="2496340" y="491"/>
                </a:lnTo>
                <a:lnTo>
                  <a:pt x="2536030" y="218"/>
                </a:lnTo>
                <a:lnTo>
                  <a:pt x="2575718" y="97"/>
                </a:lnTo>
                <a:lnTo>
                  <a:pt x="2615406" y="43"/>
                </a:lnTo>
                <a:lnTo>
                  <a:pt x="2655094" y="19"/>
                </a:lnTo>
                <a:lnTo>
                  <a:pt x="2714625" y="6"/>
                </a:lnTo>
                <a:lnTo>
                  <a:pt x="2774156" y="2"/>
                </a:lnTo>
                <a:lnTo>
                  <a:pt x="2833688" y="1"/>
                </a:lnTo>
                <a:lnTo>
                  <a:pt x="2893219" y="0"/>
                </a:lnTo>
                <a:lnTo>
                  <a:pt x="2934229" y="0"/>
                </a:lnTo>
                <a:lnTo>
                  <a:pt x="2978914" y="0"/>
                </a:lnTo>
                <a:lnTo>
                  <a:pt x="3021705" y="3528"/>
                </a:lnTo>
                <a:lnTo>
                  <a:pt x="3062772" y="8183"/>
                </a:lnTo>
                <a:lnTo>
                  <a:pt x="3103072" y="10252"/>
                </a:lnTo>
                <a:lnTo>
                  <a:pt x="3143032" y="11171"/>
                </a:lnTo>
                <a:lnTo>
                  <a:pt x="3182841" y="11580"/>
                </a:lnTo>
                <a:lnTo>
                  <a:pt x="3222582" y="11761"/>
                </a:lnTo>
                <a:lnTo>
                  <a:pt x="3265821" y="11842"/>
                </a:lnTo>
                <a:lnTo>
                  <a:pt x="3310174" y="11878"/>
                </a:lnTo>
                <a:lnTo>
                  <a:pt x="3351935" y="11894"/>
                </a:lnTo>
                <a:lnTo>
                  <a:pt x="3392544" y="11901"/>
                </a:lnTo>
                <a:lnTo>
                  <a:pt x="3432641" y="11904"/>
                </a:lnTo>
                <a:lnTo>
                  <a:pt x="3472511" y="11905"/>
                </a:lnTo>
                <a:lnTo>
                  <a:pt x="3512279" y="11906"/>
                </a:lnTo>
                <a:lnTo>
                  <a:pt x="3552003" y="11907"/>
                </a:lnTo>
                <a:lnTo>
                  <a:pt x="3591706" y="11907"/>
                </a:lnTo>
                <a:lnTo>
                  <a:pt x="3631401" y="11907"/>
                </a:lnTo>
                <a:lnTo>
                  <a:pt x="3671091" y="11907"/>
                </a:lnTo>
                <a:lnTo>
                  <a:pt x="3710780" y="11907"/>
                </a:lnTo>
                <a:lnTo>
                  <a:pt x="3753996" y="11907"/>
                </a:lnTo>
                <a:lnTo>
                  <a:pt x="3798339" y="11907"/>
                </a:lnTo>
                <a:lnTo>
                  <a:pt x="3840095" y="11907"/>
                </a:lnTo>
                <a:lnTo>
                  <a:pt x="3880701" y="11907"/>
                </a:lnTo>
                <a:lnTo>
                  <a:pt x="3920798" y="11907"/>
                </a:lnTo>
                <a:lnTo>
                  <a:pt x="3979236" y="11907"/>
                </a:lnTo>
                <a:lnTo>
                  <a:pt x="4031976" y="11907"/>
                </a:lnTo>
                <a:lnTo>
                  <a:pt x="4088907" y="11907"/>
                </a:lnTo>
                <a:lnTo>
                  <a:pt x="4147669" y="11907"/>
                </a:lnTo>
                <a:lnTo>
                  <a:pt x="4206971" y="11907"/>
                </a:lnTo>
                <a:lnTo>
                  <a:pt x="4266435" y="11907"/>
                </a:lnTo>
                <a:lnTo>
                  <a:pt x="4325946" y="11907"/>
                </a:lnTo>
                <a:lnTo>
                  <a:pt x="4385471" y="11907"/>
                </a:lnTo>
                <a:lnTo>
                  <a:pt x="4445002" y="11907"/>
                </a:lnTo>
                <a:lnTo>
                  <a:pt x="4504531" y="11907"/>
                </a:lnTo>
                <a:lnTo>
                  <a:pt x="4564063" y="11907"/>
                </a:lnTo>
                <a:lnTo>
                  <a:pt x="4622271" y="11907"/>
                </a:lnTo>
                <a:lnTo>
                  <a:pt x="4674943" y="11907"/>
                </a:lnTo>
                <a:lnTo>
                  <a:pt x="4731853" y="13229"/>
                </a:lnTo>
                <a:lnTo>
                  <a:pt x="4789286" y="20089"/>
                </a:lnTo>
                <a:lnTo>
                  <a:pt x="4841727" y="22709"/>
                </a:lnTo>
                <a:lnTo>
                  <a:pt x="4898570" y="23486"/>
                </a:lnTo>
                <a:lnTo>
                  <a:pt x="4957304" y="23716"/>
                </a:lnTo>
                <a:lnTo>
                  <a:pt x="5015276" y="23784"/>
                </a:lnTo>
                <a:lnTo>
                  <a:pt x="5067878" y="23804"/>
                </a:lnTo>
                <a:lnTo>
                  <a:pt x="5124768" y="25133"/>
                </a:lnTo>
                <a:lnTo>
                  <a:pt x="5182194" y="31994"/>
                </a:lnTo>
                <a:lnTo>
                  <a:pt x="5234634" y="34615"/>
                </a:lnTo>
                <a:lnTo>
                  <a:pt x="5290153" y="35392"/>
                </a:lnTo>
                <a:lnTo>
                  <a:pt x="5340705" y="35622"/>
                </a:lnTo>
                <a:lnTo>
                  <a:pt x="5389197" y="35690"/>
                </a:lnTo>
                <a:lnTo>
                  <a:pt x="5437079" y="37034"/>
                </a:lnTo>
                <a:lnTo>
                  <a:pt x="5484780" y="43899"/>
                </a:lnTo>
                <a:lnTo>
                  <a:pt x="5532428" y="46521"/>
                </a:lnTo>
                <a:lnTo>
                  <a:pt x="5580059" y="47298"/>
                </a:lnTo>
                <a:lnTo>
                  <a:pt x="5627687" y="48852"/>
                </a:lnTo>
                <a:lnTo>
                  <a:pt x="5673989" y="55779"/>
                </a:lnTo>
                <a:lnTo>
                  <a:pt x="5725861" y="58790"/>
                </a:lnTo>
                <a:lnTo>
                  <a:pt x="5774325" y="59385"/>
                </a:lnTo>
                <a:lnTo>
                  <a:pt x="5828975" y="59503"/>
                </a:lnTo>
                <a:lnTo>
                  <a:pt x="5882847" y="59528"/>
                </a:lnTo>
                <a:lnTo>
                  <a:pt x="5937844" y="59531"/>
                </a:lnTo>
                <a:lnTo>
                  <a:pt x="5992075" y="59532"/>
                </a:lnTo>
                <a:lnTo>
                  <a:pt x="6049484" y="59532"/>
                </a:lnTo>
                <a:lnTo>
                  <a:pt x="6107906" y="595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5" name="SMARTInkShape-4218"/>
          <p:cNvSpPr/>
          <p:nvPr/>
        </p:nvSpPr>
        <p:spPr>
          <a:xfrm>
            <a:off x="1524000" y="2797969"/>
            <a:ext cx="3619501" cy="83345"/>
          </a:xfrm>
          <a:custGeom>
            <a:avLst/>
            <a:gdLst/>
            <a:ahLst/>
            <a:cxnLst/>
            <a:rect l="0" t="0" r="0" b="0"/>
            <a:pathLst>
              <a:path w="3619501" h="83345">
                <a:moveTo>
                  <a:pt x="0" y="59531"/>
                </a:moveTo>
                <a:lnTo>
                  <a:pt x="16572" y="59531"/>
                </a:lnTo>
                <a:lnTo>
                  <a:pt x="24122" y="63059"/>
                </a:lnTo>
                <a:lnTo>
                  <a:pt x="31888" y="67714"/>
                </a:lnTo>
                <a:lnTo>
                  <a:pt x="45020" y="70334"/>
                </a:lnTo>
                <a:lnTo>
                  <a:pt x="103396" y="71394"/>
                </a:lnTo>
                <a:lnTo>
                  <a:pt x="134979" y="72752"/>
                </a:lnTo>
                <a:lnTo>
                  <a:pt x="190749" y="82239"/>
                </a:lnTo>
                <a:lnTo>
                  <a:pt x="239987" y="83198"/>
                </a:lnTo>
                <a:lnTo>
                  <a:pt x="297901" y="83324"/>
                </a:lnTo>
                <a:lnTo>
                  <a:pt x="357220" y="83341"/>
                </a:lnTo>
                <a:lnTo>
                  <a:pt x="416723" y="83343"/>
                </a:lnTo>
                <a:lnTo>
                  <a:pt x="476251" y="83344"/>
                </a:lnTo>
                <a:lnTo>
                  <a:pt x="535781" y="82021"/>
                </a:lnTo>
                <a:lnTo>
                  <a:pt x="586934" y="73920"/>
                </a:lnTo>
                <a:lnTo>
                  <a:pt x="641283" y="71928"/>
                </a:lnTo>
                <a:lnTo>
                  <a:pt x="691559" y="71534"/>
                </a:lnTo>
                <a:lnTo>
                  <a:pt x="747547" y="71456"/>
                </a:lnTo>
                <a:lnTo>
                  <a:pt x="803536" y="65121"/>
                </a:lnTo>
                <a:lnTo>
                  <a:pt x="849860" y="61187"/>
                </a:lnTo>
                <a:lnTo>
                  <a:pt x="904738" y="59858"/>
                </a:lnTo>
                <a:lnTo>
                  <a:pt x="949667" y="59628"/>
                </a:lnTo>
                <a:lnTo>
                  <a:pt x="1008728" y="56022"/>
                </a:lnTo>
                <a:lnTo>
                  <a:pt x="1065324" y="49284"/>
                </a:lnTo>
                <a:lnTo>
                  <a:pt x="1111754" y="48116"/>
                </a:lnTo>
                <a:lnTo>
                  <a:pt x="1159024" y="47770"/>
                </a:lnTo>
                <a:lnTo>
                  <a:pt x="1206544" y="47668"/>
                </a:lnTo>
                <a:lnTo>
                  <a:pt x="1261826" y="46310"/>
                </a:lnTo>
                <a:lnTo>
                  <a:pt x="1306824" y="39445"/>
                </a:lnTo>
                <a:lnTo>
                  <a:pt x="1353671" y="36823"/>
                </a:lnTo>
                <a:lnTo>
                  <a:pt x="1399743" y="36046"/>
                </a:lnTo>
                <a:lnTo>
                  <a:pt x="1455064" y="35783"/>
                </a:lnTo>
                <a:lnTo>
                  <a:pt x="1500929" y="35738"/>
                </a:lnTo>
                <a:lnTo>
                  <a:pt x="1548032" y="35724"/>
                </a:lnTo>
                <a:lnTo>
                  <a:pt x="1595502" y="35720"/>
                </a:lnTo>
                <a:lnTo>
                  <a:pt x="1652630" y="35719"/>
                </a:lnTo>
                <a:lnTo>
                  <a:pt x="1710314" y="35719"/>
                </a:lnTo>
                <a:lnTo>
                  <a:pt x="1764826" y="35719"/>
                </a:lnTo>
                <a:lnTo>
                  <a:pt x="1810550" y="35719"/>
                </a:lnTo>
                <a:lnTo>
                  <a:pt x="1857612" y="35719"/>
                </a:lnTo>
                <a:lnTo>
                  <a:pt x="1914601" y="35719"/>
                </a:lnTo>
                <a:lnTo>
                  <a:pt x="1972258" y="35719"/>
                </a:lnTo>
                <a:lnTo>
                  <a:pt x="2023237" y="35719"/>
                </a:lnTo>
                <a:lnTo>
                  <a:pt x="2077845" y="35719"/>
                </a:lnTo>
                <a:lnTo>
                  <a:pt x="2130083" y="27536"/>
                </a:lnTo>
                <a:lnTo>
                  <a:pt x="2182147" y="24548"/>
                </a:lnTo>
                <a:lnTo>
                  <a:pt x="2236676" y="23958"/>
                </a:lnTo>
                <a:lnTo>
                  <a:pt x="2293847" y="23841"/>
                </a:lnTo>
                <a:lnTo>
                  <a:pt x="2344729" y="20290"/>
                </a:lnTo>
                <a:lnTo>
                  <a:pt x="2392998" y="13562"/>
                </a:lnTo>
                <a:lnTo>
                  <a:pt x="2448933" y="12233"/>
                </a:lnTo>
                <a:lnTo>
                  <a:pt x="2499571" y="11971"/>
                </a:lnTo>
                <a:lnTo>
                  <a:pt x="2547791" y="11919"/>
                </a:lnTo>
                <a:lnTo>
                  <a:pt x="2595533" y="10586"/>
                </a:lnTo>
                <a:lnTo>
                  <a:pt x="2643182" y="2483"/>
                </a:lnTo>
                <a:lnTo>
                  <a:pt x="2697132" y="490"/>
                </a:lnTo>
                <a:lnTo>
                  <a:pt x="2749240" y="97"/>
                </a:lnTo>
                <a:lnTo>
                  <a:pt x="2797751" y="19"/>
                </a:lnTo>
                <a:lnTo>
                  <a:pt x="2845551" y="4"/>
                </a:lnTo>
                <a:lnTo>
                  <a:pt x="2893210" y="0"/>
                </a:lnTo>
                <a:lnTo>
                  <a:pt x="2940842" y="0"/>
                </a:lnTo>
                <a:lnTo>
                  <a:pt x="2988468" y="0"/>
                </a:lnTo>
                <a:lnTo>
                  <a:pt x="3036094" y="0"/>
                </a:lnTo>
                <a:lnTo>
                  <a:pt x="3095625" y="0"/>
                </a:lnTo>
                <a:lnTo>
                  <a:pt x="3155156" y="0"/>
                </a:lnTo>
                <a:lnTo>
                  <a:pt x="3213365" y="1323"/>
                </a:lnTo>
                <a:lnTo>
                  <a:pt x="3263967" y="10251"/>
                </a:lnTo>
                <a:lnTo>
                  <a:pt x="3312638" y="11688"/>
                </a:lnTo>
                <a:lnTo>
                  <a:pt x="3361642" y="11877"/>
                </a:lnTo>
                <a:lnTo>
                  <a:pt x="3393167" y="13220"/>
                </a:lnTo>
                <a:lnTo>
                  <a:pt x="3452574" y="23076"/>
                </a:lnTo>
                <a:lnTo>
                  <a:pt x="3508361" y="23769"/>
                </a:lnTo>
                <a:lnTo>
                  <a:pt x="3531939" y="25127"/>
                </a:lnTo>
                <a:lnTo>
                  <a:pt x="3562076" y="34062"/>
                </a:lnTo>
                <a:lnTo>
                  <a:pt x="3565342" y="33291"/>
                </a:lnTo>
                <a:lnTo>
                  <a:pt x="3567519" y="31454"/>
                </a:lnTo>
                <a:lnTo>
                  <a:pt x="3568972" y="28907"/>
                </a:lnTo>
                <a:lnTo>
                  <a:pt x="3571262" y="27209"/>
                </a:lnTo>
                <a:lnTo>
                  <a:pt x="3577335" y="25322"/>
                </a:lnTo>
                <a:lnTo>
                  <a:pt x="3619500" y="238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6" name="SMARTInkShape-4219"/>
          <p:cNvSpPr/>
          <p:nvPr/>
        </p:nvSpPr>
        <p:spPr>
          <a:xfrm>
            <a:off x="3214688" y="1607344"/>
            <a:ext cx="2667001" cy="59532"/>
          </a:xfrm>
          <a:custGeom>
            <a:avLst/>
            <a:gdLst/>
            <a:ahLst/>
            <a:cxnLst/>
            <a:rect l="0" t="0" r="0" b="0"/>
            <a:pathLst>
              <a:path w="2667001" h="59532">
                <a:moveTo>
                  <a:pt x="0" y="35719"/>
                </a:moveTo>
                <a:lnTo>
                  <a:pt x="53290" y="35719"/>
                </a:lnTo>
                <a:lnTo>
                  <a:pt x="107550" y="37041"/>
                </a:lnTo>
                <a:lnTo>
                  <a:pt x="156662" y="45970"/>
                </a:lnTo>
                <a:lnTo>
                  <a:pt x="210960" y="47298"/>
                </a:lnTo>
                <a:lnTo>
                  <a:pt x="264803" y="47560"/>
                </a:lnTo>
                <a:lnTo>
                  <a:pt x="310411" y="47606"/>
                </a:lnTo>
                <a:lnTo>
                  <a:pt x="357439" y="47619"/>
                </a:lnTo>
                <a:lnTo>
                  <a:pt x="404887" y="47623"/>
                </a:lnTo>
                <a:lnTo>
                  <a:pt x="452459" y="51152"/>
                </a:lnTo>
                <a:lnTo>
                  <a:pt x="500068" y="57048"/>
                </a:lnTo>
                <a:lnTo>
                  <a:pt x="551217" y="58795"/>
                </a:lnTo>
                <a:lnTo>
                  <a:pt x="604736" y="59313"/>
                </a:lnTo>
                <a:lnTo>
                  <a:pt x="654108" y="59466"/>
                </a:lnTo>
                <a:lnTo>
                  <a:pt x="705778" y="59512"/>
                </a:lnTo>
                <a:lnTo>
                  <a:pt x="759452" y="59526"/>
                </a:lnTo>
                <a:lnTo>
                  <a:pt x="812398" y="59529"/>
                </a:lnTo>
                <a:lnTo>
                  <a:pt x="866450" y="59531"/>
                </a:lnTo>
                <a:lnTo>
                  <a:pt x="919507" y="59531"/>
                </a:lnTo>
                <a:lnTo>
                  <a:pt x="973592" y="59531"/>
                </a:lnTo>
                <a:lnTo>
                  <a:pt x="1023131" y="59531"/>
                </a:lnTo>
                <a:lnTo>
                  <a:pt x="1074851" y="59531"/>
                </a:lnTo>
                <a:lnTo>
                  <a:pt x="1128540" y="59531"/>
                </a:lnTo>
                <a:lnTo>
                  <a:pt x="1181489" y="56003"/>
                </a:lnTo>
                <a:lnTo>
                  <a:pt x="1235543" y="50107"/>
                </a:lnTo>
                <a:lnTo>
                  <a:pt x="1288601" y="48360"/>
                </a:lnTo>
                <a:lnTo>
                  <a:pt x="1346213" y="47843"/>
                </a:lnTo>
                <a:lnTo>
                  <a:pt x="1401648" y="47689"/>
                </a:lnTo>
                <a:lnTo>
                  <a:pt x="1455115" y="47644"/>
                </a:lnTo>
                <a:lnTo>
                  <a:pt x="1509322" y="47630"/>
                </a:lnTo>
                <a:lnTo>
                  <a:pt x="1562425" y="44099"/>
                </a:lnTo>
                <a:lnTo>
                  <a:pt x="1616523" y="38201"/>
                </a:lnTo>
                <a:lnTo>
                  <a:pt x="1669594" y="36454"/>
                </a:lnTo>
                <a:lnTo>
                  <a:pt x="1723684" y="35937"/>
                </a:lnTo>
                <a:lnTo>
                  <a:pt x="1776752" y="35783"/>
                </a:lnTo>
                <a:lnTo>
                  <a:pt x="1830840" y="35737"/>
                </a:lnTo>
                <a:lnTo>
                  <a:pt x="1880381" y="35724"/>
                </a:lnTo>
                <a:lnTo>
                  <a:pt x="1932101" y="35720"/>
                </a:lnTo>
                <a:lnTo>
                  <a:pt x="1985790" y="35719"/>
                </a:lnTo>
                <a:lnTo>
                  <a:pt x="2035212" y="35719"/>
                </a:lnTo>
                <a:lnTo>
                  <a:pt x="2083369" y="35719"/>
                </a:lnTo>
                <a:lnTo>
                  <a:pt x="2131152" y="35719"/>
                </a:lnTo>
                <a:lnTo>
                  <a:pt x="2178823" y="35719"/>
                </a:lnTo>
                <a:lnTo>
                  <a:pt x="2236019" y="35719"/>
                </a:lnTo>
                <a:lnTo>
                  <a:pt x="2293717" y="35719"/>
                </a:lnTo>
                <a:lnTo>
                  <a:pt x="2348231" y="35719"/>
                </a:lnTo>
                <a:lnTo>
                  <a:pt x="2403244" y="35719"/>
                </a:lnTo>
                <a:lnTo>
                  <a:pt x="2460826" y="35719"/>
                </a:lnTo>
                <a:lnTo>
                  <a:pt x="2513290" y="35719"/>
                </a:lnTo>
                <a:lnTo>
                  <a:pt x="2546932" y="34396"/>
                </a:lnTo>
                <a:lnTo>
                  <a:pt x="2604960" y="17982"/>
                </a:lnTo>
                <a:lnTo>
                  <a:pt x="2626033" y="13106"/>
                </a:lnTo>
                <a:lnTo>
                  <a:pt x="2634681" y="12439"/>
                </a:lnTo>
                <a:lnTo>
                  <a:pt x="2642935" y="8615"/>
                </a:lnTo>
                <a:lnTo>
                  <a:pt x="2651012" y="3829"/>
                </a:lnTo>
                <a:lnTo>
                  <a:pt x="26670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7" name="SMARTInkShape-4220"/>
          <p:cNvSpPr/>
          <p:nvPr/>
        </p:nvSpPr>
        <p:spPr>
          <a:xfrm>
            <a:off x="2678906" y="1178719"/>
            <a:ext cx="4262439" cy="119063"/>
          </a:xfrm>
          <a:custGeom>
            <a:avLst/>
            <a:gdLst/>
            <a:ahLst/>
            <a:cxnLst/>
            <a:rect l="0" t="0" r="0" b="0"/>
            <a:pathLst>
              <a:path w="4262439" h="119063">
                <a:moveTo>
                  <a:pt x="0" y="0"/>
                </a:moveTo>
                <a:lnTo>
                  <a:pt x="10251" y="0"/>
                </a:lnTo>
                <a:lnTo>
                  <a:pt x="21085" y="8182"/>
                </a:lnTo>
                <a:lnTo>
                  <a:pt x="28333" y="10251"/>
                </a:lnTo>
                <a:lnTo>
                  <a:pt x="81251" y="11863"/>
                </a:lnTo>
                <a:lnTo>
                  <a:pt x="111496" y="13220"/>
                </a:lnTo>
                <a:lnTo>
                  <a:pt x="158783" y="22708"/>
                </a:lnTo>
                <a:lnTo>
                  <a:pt x="182572" y="24808"/>
                </a:lnTo>
                <a:lnTo>
                  <a:pt x="230189" y="34586"/>
                </a:lnTo>
                <a:lnTo>
                  <a:pt x="285995" y="35619"/>
                </a:lnTo>
                <a:lnTo>
                  <a:pt x="345200" y="35710"/>
                </a:lnTo>
                <a:lnTo>
                  <a:pt x="404702" y="35718"/>
                </a:lnTo>
                <a:lnTo>
                  <a:pt x="454252" y="35718"/>
                </a:lnTo>
                <a:lnTo>
                  <a:pt x="512208" y="35719"/>
                </a:lnTo>
                <a:lnTo>
                  <a:pt x="571532" y="35719"/>
                </a:lnTo>
                <a:lnTo>
                  <a:pt x="631035" y="35719"/>
                </a:lnTo>
                <a:lnTo>
                  <a:pt x="686840" y="35719"/>
                </a:lnTo>
                <a:lnTo>
                  <a:pt x="737452" y="35719"/>
                </a:lnTo>
                <a:lnTo>
                  <a:pt x="791988" y="35719"/>
                </a:lnTo>
                <a:lnTo>
                  <a:pt x="845535" y="35719"/>
                </a:lnTo>
                <a:lnTo>
                  <a:pt x="902169" y="35719"/>
                </a:lnTo>
                <a:lnTo>
                  <a:pt x="958286" y="35719"/>
                </a:lnTo>
                <a:lnTo>
                  <a:pt x="1012145" y="35719"/>
                </a:lnTo>
                <a:lnTo>
                  <a:pt x="1056897" y="35719"/>
                </a:lnTo>
                <a:lnTo>
                  <a:pt x="1103671" y="35719"/>
                </a:lnTo>
                <a:lnTo>
                  <a:pt x="1149721" y="35719"/>
                </a:lnTo>
                <a:lnTo>
                  <a:pt x="1205035" y="35719"/>
                </a:lnTo>
                <a:lnTo>
                  <a:pt x="1250898" y="35719"/>
                </a:lnTo>
                <a:lnTo>
                  <a:pt x="1298002" y="35719"/>
                </a:lnTo>
                <a:lnTo>
                  <a:pt x="1345472" y="32191"/>
                </a:lnTo>
                <a:lnTo>
                  <a:pt x="1393051" y="26295"/>
                </a:lnTo>
                <a:lnTo>
                  <a:pt x="1440662" y="24548"/>
                </a:lnTo>
                <a:lnTo>
                  <a:pt x="1488283" y="24030"/>
                </a:lnTo>
                <a:lnTo>
                  <a:pt x="1535907" y="23877"/>
                </a:lnTo>
                <a:lnTo>
                  <a:pt x="1583532" y="23831"/>
                </a:lnTo>
                <a:lnTo>
                  <a:pt x="1634685" y="23818"/>
                </a:lnTo>
                <a:lnTo>
                  <a:pt x="1688205" y="23814"/>
                </a:lnTo>
                <a:lnTo>
                  <a:pt x="1737577" y="23813"/>
                </a:lnTo>
                <a:lnTo>
                  <a:pt x="1785720" y="23812"/>
                </a:lnTo>
                <a:lnTo>
                  <a:pt x="1833498" y="23812"/>
                </a:lnTo>
                <a:lnTo>
                  <a:pt x="1881168" y="23812"/>
                </a:lnTo>
                <a:lnTo>
                  <a:pt x="1932335" y="23812"/>
                </a:lnTo>
                <a:lnTo>
                  <a:pt x="1985860" y="23812"/>
                </a:lnTo>
                <a:lnTo>
                  <a:pt x="2035233" y="23812"/>
                </a:lnTo>
                <a:lnTo>
                  <a:pt x="2086904" y="23812"/>
                </a:lnTo>
                <a:lnTo>
                  <a:pt x="2140578" y="23812"/>
                </a:lnTo>
                <a:lnTo>
                  <a:pt x="2189995" y="23812"/>
                </a:lnTo>
                <a:lnTo>
                  <a:pt x="2238152" y="23812"/>
                </a:lnTo>
                <a:lnTo>
                  <a:pt x="2285934" y="23812"/>
                </a:lnTo>
                <a:lnTo>
                  <a:pt x="2337133" y="23812"/>
                </a:lnTo>
                <a:lnTo>
                  <a:pt x="2390668" y="23812"/>
                </a:lnTo>
                <a:lnTo>
                  <a:pt x="2440044" y="20285"/>
                </a:lnTo>
                <a:lnTo>
                  <a:pt x="2488188" y="14389"/>
                </a:lnTo>
                <a:lnTo>
                  <a:pt x="2535967" y="12642"/>
                </a:lnTo>
                <a:lnTo>
                  <a:pt x="2583637" y="12124"/>
                </a:lnTo>
                <a:lnTo>
                  <a:pt x="2634803" y="15498"/>
                </a:lnTo>
                <a:lnTo>
                  <a:pt x="2688328" y="21349"/>
                </a:lnTo>
                <a:lnTo>
                  <a:pt x="2741229" y="23082"/>
                </a:lnTo>
                <a:lnTo>
                  <a:pt x="2795268" y="23596"/>
                </a:lnTo>
                <a:lnTo>
                  <a:pt x="2844793" y="27276"/>
                </a:lnTo>
                <a:lnTo>
                  <a:pt x="2896509" y="33217"/>
                </a:lnTo>
                <a:lnTo>
                  <a:pt x="2950198" y="34977"/>
                </a:lnTo>
                <a:lnTo>
                  <a:pt x="3003146" y="35499"/>
                </a:lnTo>
                <a:lnTo>
                  <a:pt x="3057200" y="39181"/>
                </a:lnTo>
                <a:lnTo>
                  <a:pt x="3106730" y="45123"/>
                </a:lnTo>
                <a:lnTo>
                  <a:pt x="3158447" y="46884"/>
                </a:lnTo>
                <a:lnTo>
                  <a:pt x="3212135" y="47405"/>
                </a:lnTo>
                <a:lnTo>
                  <a:pt x="3265084" y="47560"/>
                </a:lnTo>
                <a:lnTo>
                  <a:pt x="3319137" y="47606"/>
                </a:lnTo>
                <a:lnTo>
                  <a:pt x="3352391" y="44970"/>
                </a:lnTo>
                <a:lnTo>
                  <a:pt x="3402186" y="32580"/>
                </a:lnTo>
                <a:lnTo>
                  <a:pt x="3456921" y="34201"/>
                </a:lnTo>
                <a:lnTo>
                  <a:pt x="3508564" y="35269"/>
                </a:lnTo>
                <a:lnTo>
                  <a:pt x="3563847" y="35585"/>
                </a:lnTo>
                <a:lnTo>
                  <a:pt x="3615652" y="35679"/>
                </a:lnTo>
                <a:lnTo>
                  <a:pt x="3670982" y="35707"/>
                </a:lnTo>
                <a:lnTo>
                  <a:pt x="3722802" y="37038"/>
                </a:lnTo>
                <a:lnTo>
                  <a:pt x="3778137" y="45223"/>
                </a:lnTo>
                <a:lnTo>
                  <a:pt x="3828635" y="54704"/>
                </a:lnTo>
                <a:lnTo>
                  <a:pt x="3877111" y="59424"/>
                </a:lnTo>
                <a:lnTo>
                  <a:pt x="3924988" y="67290"/>
                </a:lnTo>
                <a:lnTo>
                  <a:pt x="3971364" y="70208"/>
                </a:lnTo>
                <a:lnTo>
                  <a:pt x="4023261" y="74722"/>
                </a:lnTo>
                <a:lnTo>
                  <a:pt x="4071730" y="81641"/>
                </a:lnTo>
                <a:lnTo>
                  <a:pt x="4119522" y="84330"/>
                </a:lnTo>
                <a:lnTo>
                  <a:pt x="4172768" y="93550"/>
                </a:lnTo>
                <a:lnTo>
                  <a:pt x="4230550" y="107276"/>
                </a:lnTo>
                <a:lnTo>
                  <a:pt x="4262438" y="1190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8" name="SMARTInkShape-4221"/>
          <p:cNvSpPr/>
          <p:nvPr/>
        </p:nvSpPr>
        <p:spPr>
          <a:xfrm>
            <a:off x="619125" y="690563"/>
            <a:ext cx="1857376" cy="95251"/>
          </a:xfrm>
          <a:custGeom>
            <a:avLst/>
            <a:gdLst/>
            <a:ahLst/>
            <a:cxnLst/>
            <a:rect l="0" t="0" r="0" b="0"/>
            <a:pathLst>
              <a:path w="1857376" h="95251">
                <a:moveTo>
                  <a:pt x="1857375" y="71437"/>
                </a:moveTo>
                <a:lnTo>
                  <a:pt x="1847124" y="71437"/>
                </a:lnTo>
                <a:lnTo>
                  <a:pt x="1821411" y="92032"/>
                </a:lnTo>
                <a:lnTo>
                  <a:pt x="1799412" y="94614"/>
                </a:lnTo>
                <a:lnTo>
                  <a:pt x="1746110" y="95212"/>
                </a:lnTo>
                <a:lnTo>
                  <a:pt x="1689107" y="95246"/>
                </a:lnTo>
                <a:lnTo>
                  <a:pt x="1630948" y="95249"/>
                </a:lnTo>
                <a:lnTo>
                  <a:pt x="1571597" y="95250"/>
                </a:lnTo>
                <a:lnTo>
                  <a:pt x="1535898" y="91722"/>
                </a:lnTo>
                <a:lnTo>
                  <a:pt x="1488280" y="84998"/>
                </a:lnTo>
                <a:lnTo>
                  <a:pt x="1432473" y="82347"/>
                </a:lnTo>
                <a:lnTo>
                  <a:pt x="1378333" y="73984"/>
                </a:lnTo>
                <a:lnTo>
                  <a:pt x="1332673" y="68664"/>
                </a:lnTo>
                <a:lnTo>
                  <a:pt x="1282102" y="62237"/>
                </a:lnTo>
                <a:lnTo>
                  <a:pt x="1228754" y="60333"/>
                </a:lnTo>
                <a:lnTo>
                  <a:pt x="1179433" y="56241"/>
                </a:lnTo>
                <a:lnTo>
                  <a:pt x="1121681" y="49327"/>
                </a:lnTo>
                <a:lnTo>
                  <a:pt x="1062549" y="47961"/>
                </a:lnTo>
                <a:lnTo>
                  <a:pt x="1015681" y="47724"/>
                </a:lnTo>
                <a:lnTo>
                  <a:pt x="969603" y="46331"/>
                </a:lnTo>
                <a:lnTo>
                  <a:pt x="914280" y="38207"/>
                </a:lnTo>
                <a:lnTo>
                  <a:pt x="868415" y="36456"/>
                </a:lnTo>
                <a:lnTo>
                  <a:pt x="821312" y="32409"/>
                </a:lnTo>
                <a:lnTo>
                  <a:pt x="773841" y="26359"/>
                </a:lnTo>
                <a:lnTo>
                  <a:pt x="726262" y="24567"/>
                </a:lnTo>
                <a:lnTo>
                  <a:pt x="669098" y="17641"/>
                </a:lnTo>
                <a:lnTo>
                  <a:pt x="611406" y="13039"/>
                </a:lnTo>
                <a:lnTo>
                  <a:pt x="556893" y="8602"/>
                </a:lnTo>
                <a:lnTo>
                  <a:pt x="501881" y="1699"/>
                </a:lnTo>
                <a:lnTo>
                  <a:pt x="451474" y="335"/>
                </a:lnTo>
                <a:lnTo>
                  <a:pt x="395460" y="66"/>
                </a:lnTo>
                <a:lnTo>
                  <a:pt x="345786" y="12"/>
                </a:lnTo>
                <a:lnTo>
                  <a:pt x="289573" y="2"/>
                </a:lnTo>
                <a:lnTo>
                  <a:pt x="238880" y="0"/>
                </a:lnTo>
                <a:lnTo>
                  <a:pt x="186876" y="1322"/>
                </a:lnTo>
                <a:lnTo>
                  <a:pt x="130492" y="10251"/>
                </a:lnTo>
                <a:lnTo>
                  <a:pt x="76061" y="11760"/>
                </a:lnTo>
                <a:lnTo>
                  <a:pt x="21518" y="22144"/>
                </a:lnTo>
                <a:lnTo>
                  <a:pt x="0" y="238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9" name="SMARTInkShape-4222"/>
          <p:cNvSpPr/>
          <p:nvPr/>
        </p:nvSpPr>
        <p:spPr>
          <a:xfrm>
            <a:off x="1214438" y="1190625"/>
            <a:ext cx="32406" cy="880"/>
          </a:xfrm>
          <a:custGeom>
            <a:avLst/>
            <a:gdLst/>
            <a:ahLst/>
            <a:cxnLst/>
            <a:rect l="0" t="0" r="0" b="0"/>
            <a:pathLst>
              <a:path w="32406" h="880">
                <a:moveTo>
                  <a:pt x="0" y="0"/>
                </a:moveTo>
                <a:lnTo>
                  <a:pt x="32405" y="8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12" name="SMARTInkShape-Group2908"/>
          <p:cNvGrpSpPr/>
          <p:nvPr/>
        </p:nvGrpSpPr>
        <p:grpSpPr>
          <a:xfrm>
            <a:off x="358843" y="526522"/>
            <a:ext cx="403158" cy="447718"/>
            <a:chOff x="358843" y="526522"/>
            <a:chExt cx="403158" cy="447718"/>
          </a:xfrm>
        </p:grpSpPr>
        <p:sp>
          <p:nvSpPr>
            <p:cNvPr id="5510" name="SMARTInkShape-4223"/>
            <p:cNvSpPr/>
            <p:nvPr/>
          </p:nvSpPr>
          <p:spPr>
            <a:xfrm>
              <a:off x="358843" y="526522"/>
              <a:ext cx="260283" cy="447718"/>
            </a:xfrm>
            <a:custGeom>
              <a:avLst/>
              <a:gdLst/>
              <a:ahLst/>
              <a:cxnLst/>
              <a:rect l="0" t="0" r="0" b="0"/>
              <a:pathLst>
                <a:path w="260283" h="447718">
                  <a:moveTo>
                    <a:pt x="10251" y="175947"/>
                  </a:moveTo>
                  <a:lnTo>
                    <a:pt x="0" y="175947"/>
                  </a:lnTo>
                  <a:lnTo>
                    <a:pt x="8741" y="175947"/>
                  </a:lnTo>
                  <a:lnTo>
                    <a:pt x="10192" y="118279"/>
                  </a:lnTo>
                  <a:lnTo>
                    <a:pt x="16560" y="72392"/>
                  </a:lnTo>
                  <a:lnTo>
                    <a:pt x="26819" y="40460"/>
                  </a:lnTo>
                  <a:lnTo>
                    <a:pt x="37899" y="26213"/>
                  </a:lnTo>
                  <a:lnTo>
                    <a:pt x="48997" y="15471"/>
                  </a:lnTo>
                  <a:lnTo>
                    <a:pt x="53930" y="6288"/>
                  </a:lnTo>
                  <a:lnTo>
                    <a:pt x="57891" y="3309"/>
                  </a:lnTo>
                  <a:lnTo>
                    <a:pt x="69348" y="0"/>
                  </a:lnTo>
                  <a:lnTo>
                    <a:pt x="83259" y="2057"/>
                  </a:lnTo>
                  <a:lnTo>
                    <a:pt x="90673" y="4458"/>
                  </a:lnTo>
                  <a:lnTo>
                    <a:pt x="102438" y="14181"/>
                  </a:lnTo>
                  <a:lnTo>
                    <a:pt x="112077" y="29967"/>
                  </a:lnTo>
                  <a:lnTo>
                    <a:pt x="129044" y="79692"/>
                  </a:lnTo>
                  <a:lnTo>
                    <a:pt x="138815" y="128123"/>
                  </a:lnTo>
                  <a:lnTo>
                    <a:pt x="139422" y="175908"/>
                  </a:lnTo>
                  <a:lnTo>
                    <a:pt x="128174" y="223564"/>
                  </a:lnTo>
                  <a:lnTo>
                    <a:pt x="113213" y="271195"/>
                  </a:lnTo>
                  <a:lnTo>
                    <a:pt x="96196" y="318821"/>
                  </a:lnTo>
                  <a:lnTo>
                    <a:pt x="61142" y="372032"/>
                  </a:lnTo>
                  <a:lnTo>
                    <a:pt x="22439" y="430737"/>
                  </a:lnTo>
                  <a:lnTo>
                    <a:pt x="18376" y="433119"/>
                  </a:lnTo>
                  <a:lnTo>
                    <a:pt x="15668" y="436031"/>
                  </a:lnTo>
                  <a:lnTo>
                    <a:pt x="10964" y="447717"/>
                  </a:lnTo>
                  <a:lnTo>
                    <a:pt x="10726" y="447085"/>
                  </a:lnTo>
                  <a:lnTo>
                    <a:pt x="10313" y="439357"/>
                  </a:lnTo>
                  <a:lnTo>
                    <a:pt x="16590" y="425679"/>
                  </a:lnTo>
                  <a:lnTo>
                    <a:pt x="30266" y="415703"/>
                  </a:lnTo>
                  <a:lnTo>
                    <a:pt x="56751" y="399121"/>
                  </a:lnTo>
                  <a:lnTo>
                    <a:pt x="108930" y="354273"/>
                  </a:lnTo>
                  <a:lnTo>
                    <a:pt x="165484" y="314818"/>
                  </a:lnTo>
                  <a:lnTo>
                    <a:pt x="199562" y="293676"/>
                  </a:lnTo>
                  <a:lnTo>
                    <a:pt x="231087" y="284495"/>
                  </a:lnTo>
                  <a:lnTo>
                    <a:pt x="260282" y="2711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1" name="SMARTInkShape-4224"/>
            <p:cNvSpPr/>
            <p:nvPr/>
          </p:nvSpPr>
          <p:spPr>
            <a:xfrm>
              <a:off x="750094" y="773906"/>
              <a:ext cx="11907" cy="1"/>
            </a:xfrm>
            <a:custGeom>
              <a:avLst/>
              <a:gdLst/>
              <a:ahLst/>
              <a:cxnLst/>
              <a:rect l="0" t="0" r="0" b="0"/>
              <a:pathLst>
                <a:path w="11907" h="1">
                  <a:moveTo>
                    <a:pt x="11906" y="0"/>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13" name="SMARTInkShape-4225"/>
          <p:cNvSpPr/>
          <p:nvPr/>
        </p:nvSpPr>
        <p:spPr>
          <a:xfrm>
            <a:off x="5616853" y="5512595"/>
            <a:ext cx="324368" cy="11906"/>
          </a:xfrm>
          <a:custGeom>
            <a:avLst/>
            <a:gdLst/>
            <a:ahLst/>
            <a:cxnLst/>
            <a:rect l="0" t="0" r="0" b="0"/>
            <a:pathLst>
              <a:path w="324368" h="11906">
                <a:moveTo>
                  <a:pt x="0" y="5431"/>
                </a:moveTo>
                <a:lnTo>
                  <a:pt x="38594" y="6650"/>
                </a:lnTo>
                <a:lnTo>
                  <a:pt x="96821" y="875"/>
                </a:lnTo>
                <a:lnTo>
                  <a:pt x="150599" y="75"/>
                </a:lnTo>
                <a:lnTo>
                  <a:pt x="207023" y="3"/>
                </a:lnTo>
                <a:lnTo>
                  <a:pt x="263834" y="0"/>
                </a:lnTo>
                <a:lnTo>
                  <a:pt x="318573" y="0"/>
                </a:lnTo>
                <a:lnTo>
                  <a:pt x="320504" y="1322"/>
                </a:lnTo>
                <a:lnTo>
                  <a:pt x="321791" y="3526"/>
                </a:lnTo>
                <a:lnTo>
                  <a:pt x="324367" y="119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4" name="SMARTInkShape-4226"/>
          <p:cNvSpPr/>
          <p:nvPr/>
        </p:nvSpPr>
        <p:spPr>
          <a:xfrm>
            <a:off x="1179270" y="6429375"/>
            <a:ext cx="3452248" cy="547660"/>
          </a:xfrm>
          <a:custGeom>
            <a:avLst/>
            <a:gdLst/>
            <a:ahLst/>
            <a:cxnLst/>
            <a:rect l="0" t="0" r="0" b="0"/>
            <a:pathLst>
              <a:path w="3452248" h="547660">
                <a:moveTo>
                  <a:pt x="213761" y="71438"/>
                </a:moveTo>
                <a:lnTo>
                  <a:pt x="220082" y="71438"/>
                </a:lnTo>
                <a:lnTo>
                  <a:pt x="226713" y="67910"/>
                </a:lnTo>
                <a:lnTo>
                  <a:pt x="249579" y="53701"/>
                </a:lnTo>
                <a:lnTo>
                  <a:pt x="301312" y="39798"/>
                </a:lnTo>
                <a:lnTo>
                  <a:pt x="358225" y="34754"/>
                </a:lnTo>
                <a:lnTo>
                  <a:pt x="408103" y="26366"/>
                </a:lnTo>
                <a:lnTo>
                  <a:pt x="453025" y="24569"/>
                </a:lnTo>
                <a:lnTo>
                  <a:pt x="503376" y="24037"/>
                </a:lnTo>
                <a:lnTo>
                  <a:pt x="560188" y="27406"/>
                </a:lnTo>
                <a:lnTo>
                  <a:pt x="600562" y="32024"/>
                </a:lnTo>
                <a:lnTo>
                  <a:pt x="644964" y="34077"/>
                </a:lnTo>
                <a:lnTo>
                  <a:pt x="687629" y="34989"/>
                </a:lnTo>
                <a:lnTo>
                  <a:pt x="729963" y="36718"/>
                </a:lnTo>
                <a:lnTo>
                  <a:pt x="775236" y="41895"/>
                </a:lnTo>
                <a:lnTo>
                  <a:pt x="818288" y="45079"/>
                </a:lnTo>
                <a:lnTo>
                  <a:pt x="860794" y="47816"/>
                </a:lnTo>
                <a:lnTo>
                  <a:pt x="906144" y="53442"/>
                </a:lnTo>
                <a:lnTo>
                  <a:pt x="949230" y="56826"/>
                </a:lnTo>
                <a:lnTo>
                  <a:pt x="990428" y="58328"/>
                </a:lnTo>
                <a:lnTo>
                  <a:pt x="1030787" y="58997"/>
                </a:lnTo>
                <a:lnTo>
                  <a:pt x="1074300" y="59293"/>
                </a:lnTo>
                <a:lnTo>
                  <a:pt x="1117452" y="59425"/>
                </a:lnTo>
                <a:lnTo>
                  <a:pt x="1172819" y="59500"/>
                </a:lnTo>
                <a:lnTo>
                  <a:pt x="1230528" y="59522"/>
                </a:lnTo>
                <a:lnTo>
                  <a:pt x="1289520" y="58207"/>
                </a:lnTo>
                <a:lnTo>
                  <a:pt x="1329081" y="53210"/>
                </a:lnTo>
                <a:lnTo>
                  <a:pt x="1372240" y="50107"/>
                </a:lnTo>
                <a:lnTo>
                  <a:pt x="1416557" y="47405"/>
                </a:lnTo>
                <a:lnTo>
                  <a:pt x="1458303" y="41794"/>
                </a:lnTo>
                <a:lnTo>
                  <a:pt x="1502432" y="38419"/>
                </a:lnTo>
                <a:lnTo>
                  <a:pt x="1547181" y="36919"/>
                </a:lnTo>
                <a:lnTo>
                  <a:pt x="1589118" y="36252"/>
                </a:lnTo>
                <a:lnTo>
                  <a:pt x="1633333" y="32427"/>
                </a:lnTo>
                <a:lnTo>
                  <a:pt x="1679442" y="27642"/>
                </a:lnTo>
                <a:lnTo>
                  <a:pt x="1726394" y="25514"/>
                </a:lnTo>
                <a:lnTo>
                  <a:pt x="1770192" y="24569"/>
                </a:lnTo>
                <a:lnTo>
                  <a:pt x="1813029" y="24149"/>
                </a:lnTo>
                <a:lnTo>
                  <a:pt x="1858526" y="23962"/>
                </a:lnTo>
                <a:lnTo>
                  <a:pt x="1901678" y="20351"/>
                </a:lnTo>
                <a:lnTo>
                  <a:pt x="1944227" y="15660"/>
                </a:lnTo>
                <a:lnTo>
                  <a:pt x="1989597" y="13574"/>
                </a:lnTo>
                <a:lnTo>
                  <a:pt x="2032692" y="12648"/>
                </a:lnTo>
                <a:lnTo>
                  <a:pt x="2073893" y="10913"/>
                </a:lnTo>
                <a:lnTo>
                  <a:pt x="2114254" y="5731"/>
                </a:lnTo>
                <a:lnTo>
                  <a:pt x="2154241" y="2548"/>
                </a:lnTo>
                <a:lnTo>
                  <a:pt x="2194061" y="1132"/>
                </a:lnTo>
                <a:lnTo>
                  <a:pt x="2233808" y="503"/>
                </a:lnTo>
                <a:lnTo>
                  <a:pt x="2273522" y="222"/>
                </a:lnTo>
                <a:lnTo>
                  <a:pt x="2313221" y="99"/>
                </a:lnTo>
                <a:lnTo>
                  <a:pt x="2352914" y="44"/>
                </a:lnTo>
                <a:lnTo>
                  <a:pt x="2392603" y="20"/>
                </a:lnTo>
                <a:lnTo>
                  <a:pt x="2432292" y="9"/>
                </a:lnTo>
                <a:lnTo>
                  <a:pt x="2471980" y="4"/>
                </a:lnTo>
                <a:lnTo>
                  <a:pt x="2511667" y="2"/>
                </a:lnTo>
                <a:lnTo>
                  <a:pt x="2567671" y="1"/>
                </a:lnTo>
                <a:lnTo>
                  <a:pt x="2621306" y="0"/>
                </a:lnTo>
                <a:lnTo>
                  <a:pt x="2675563" y="0"/>
                </a:lnTo>
                <a:lnTo>
                  <a:pt x="2725153" y="0"/>
                </a:lnTo>
                <a:lnTo>
                  <a:pt x="2773360" y="0"/>
                </a:lnTo>
                <a:lnTo>
                  <a:pt x="2821157" y="3528"/>
                </a:lnTo>
                <a:lnTo>
                  <a:pt x="2868833" y="12952"/>
                </a:lnTo>
                <a:lnTo>
                  <a:pt x="2916474" y="20594"/>
                </a:lnTo>
                <a:lnTo>
                  <a:pt x="2973658" y="29497"/>
                </a:lnTo>
                <a:lnTo>
                  <a:pt x="3031354" y="43996"/>
                </a:lnTo>
                <a:lnTo>
                  <a:pt x="3082340" y="63126"/>
                </a:lnTo>
                <a:lnTo>
                  <a:pt x="3130629" y="85671"/>
                </a:lnTo>
                <a:lnTo>
                  <a:pt x="3178385" y="102863"/>
                </a:lnTo>
                <a:lnTo>
                  <a:pt x="3212804" y="116320"/>
                </a:lnTo>
                <a:lnTo>
                  <a:pt x="3263415" y="145176"/>
                </a:lnTo>
                <a:lnTo>
                  <a:pt x="3316772" y="180761"/>
                </a:lnTo>
                <a:lnTo>
                  <a:pt x="3371531" y="218421"/>
                </a:lnTo>
                <a:lnTo>
                  <a:pt x="3400200" y="244404"/>
                </a:lnTo>
                <a:lnTo>
                  <a:pt x="3416450" y="252447"/>
                </a:lnTo>
                <a:lnTo>
                  <a:pt x="3432399" y="266383"/>
                </a:lnTo>
                <a:lnTo>
                  <a:pt x="3436819" y="274055"/>
                </a:lnTo>
                <a:lnTo>
                  <a:pt x="3437998" y="277954"/>
                </a:lnTo>
                <a:lnTo>
                  <a:pt x="3440107" y="280553"/>
                </a:lnTo>
                <a:lnTo>
                  <a:pt x="3448072" y="285533"/>
                </a:lnTo>
                <a:lnTo>
                  <a:pt x="3452098" y="297106"/>
                </a:lnTo>
                <a:lnTo>
                  <a:pt x="3452247" y="314179"/>
                </a:lnTo>
                <a:lnTo>
                  <a:pt x="3450929" y="316609"/>
                </a:lnTo>
                <a:lnTo>
                  <a:pt x="3448727" y="318229"/>
                </a:lnTo>
                <a:lnTo>
                  <a:pt x="3445936" y="319309"/>
                </a:lnTo>
                <a:lnTo>
                  <a:pt x="3444076" y="321352"/>
                </a:lnTo>
                <a:lnTo>
                  <a:pt x="3437562" y="334136"/>
                </a:lnTo>
                <a:lnTo>
                  <a:pt x="3421466" y="353320"/>
                </a:lnTo>
                <a:lnTo>
                  <a:pt x="3418731" y="361200"/>
                </a:lnTo>
                <a:lnTo>
                  <a:pt x="3416679" y="363832"/>
                </a:lnTo>
                <a:lnTo>
                  <a:pt x="3383370" y="387942"/>
                </a:lnTo>
                <a:lnTo>
                  <a:pt x="3359474" y="395453"/>
                </a:lnTo>
                <a:lnTo>
                  <a:pt x="3354684" y="398573"/>
                </a:lnTo>
                <a:lnTo>
                  <a:pt x="3299630" y="414902"/>
                </a:lnTo>
                <a:lnTo>
                  <a:pt x="3245780" y="427415"/>
                </a:lnTo>
                <a:lnTo>
                  <a:pt x="3222042" y="429589"/>
                </a:lnTo>
                <a:lnTo>
                  <a:pt x="3162982" y="443302"/>
                </a:lnTo>
                <a:lnTo>
                  <a:pt x="3116021" y="451234"/>
                </a:lnTo>
                <a:lnTo>
                  <a:pt x="3091432" y="453404"/>
                </a:lnTo>
                <a:lnTo>
                  <a:pt x="3035326" y="463209"/>
                </a:lnTo>
                <a:lnTo>
                  <a:pt x="2986060" y="464194"/>
                </a:lnTo>
                <a:lnTo>
                  <a:pt x="2931669" y="464324"/>
                </a:lnTo>
                <a:lnTo>
                  <a:pt x="2879626" y="464341"/>
                </a:lnTo>
                <a:lnTo>
                  <a:pt x="2827401" y="464343"/>
                </a:lnTo>
                <a:lnTo>
                  <a:pt x="2772850" y="473768"/>
                </a:lnTo>
                <a:lnTo>
                  <a:pt x="2713975" y="475923"/>
                </a:lnTo>
                <a:lnTo>
                  <a:pt x="2654529" y="476207"/>
                </a:lnTo>
                <a:lnTo>
                  <a:pt x="2598732" y="476241"/>
                </a:lnTo>
                <a:lnTo>
                  <a:pt x="2548121" y="476248"/>
                </a:lnTo>
                <a:lnTo>
                  <a:pt x="2493586" y="476249"/>
                </a:lnTo>
                <a:lnTo>
                  <a:pt x="2441362" y="477573"/>
                </a:lnTo>
                <a:lnTo>
                  <a:pt x="2389301" y="485674"/>
                </a:lnTo>
                <a:lnTo>
                  <a:pt x="2334773" y="487666"/>
                </a:lnTo>
                <a:lnTo>
                  <a:pt x="2276279" y="488060"/>
                </a:lnTo>
                <a:lnTo>
                  <a:pt x="2229521" y="488128"/>
                </a:lnTo>
                <a:lnTo>
                  <a:pt x="2183476" y="489471"/>
                </a:lnTo>
                <a:lnTo>
                  <a:pt x="2128164" y="497578"/>
                </a:lnTo>
                <a:lnTo>
                  <a:pt x="2082301" y="499326"/>
                </a:lnTo>
                <a:lnTo>
                  <a:pt x="2035197" y="499844"/>
                </a:lnTo>
                <a:lnTo>
                  <a:pt x="1987727" y="503526"/>
                </a:lnTo>
                <a:lnTo>
                  <a:pt x="1940148" y="509467"/>
                </a:lnTo>
                <a:lnTo>
                  <a:pt x="1892537" y="511227"/>
                </a:lnTo>
                <a:lnTo>
                  <a:pt x="1844916" y="511749"/>
                </a:lnTo>
                <a:lnTo>
                  <a:pt x="1793764" y="515432"/>
                </a:lnTo>
                <a:lnTo>
                  <a:pt x="1740244" y="521374"/>
                </a:lnTo>
                <a:lnTo>
                  <a:pt x="1687344" y="523133"/>
                </a:lnTo>
                <a:lnTo>
                  <a:pt x="1633305" y="523655"/>
                </a:lnTo>
                <a:lnTo>
                  <a:pt x="1580253" y="523810"/>
                </a:lnTo>
                <a:lnTo>
                  <a:pt x="1522641" y="523856"/>
                </a:lnTo>
                <a:lnTo>
                  <a:pt x="1463678" y="523869"/>
                </a:lnTo>
                <a:lnTo>
                  <a:pt x="1407843" y="527402"/>
                </a:lnTo>
                <a:lnTo>
                  <a:pt x="1354258" y="533298"/>
                </a:lnTo>
                <a:lnTo>
                  <a:pt x="1314638" y="534677"/>
                </a:lnTo>
                <a:lnTo>
                  <a:pt x="1270571" y="535291"/>
                </a:lnTo>
                <a:lnTo>
                  <a:pt x="1228055" y="535564"/>
                </a:lnTo>
                <a:lnTo>
                  <a:pt x="1187111" y="535685"/>
                </a:lnTo>
                <a:lnTo>
                  <a:pt x="1128195" y="535753"/>
                </a:lnTo>
                <a:lnTo>
                  <a:pt x="1075313" y="535773"/>
                </a:lnTo>
                <a:lnTo>
                  <a:pt x="1018340" y="537101"/>
                </a:lnTo>
                <a:lnTo>
                  <a:pt x="959567" y="543964"/>
                </a:lnTo>
                <a:lnTo>
                  <a:pt x="900260" y="546584"/>
                </a:lnTo>
                <a:lnTo>
                  <a:pt x="840796" y="547360"/>
                </a:lnTo>
                <a:lnTo>
                  <a:pt x="781284" y="547591"/>
                </a:lnTo>
                <a:lnTo>
                  <a:pt x="721759" y="547659"/>
                </a:lnTo>
                <a:lnTo>
                  <a:pt x="663552" y="546356"/>
                </a:lnTo>
                <a:lnTo>
                  <a:pt x="610881" y="539503"/>
                </a:lnTo>
                <a:lnTo>
                  <a:pt x="555293" y="536884"/>
                </a:lnTo>
                <a:lnTo>
                  <a:pt x="503398" y="534784"/>
                </a:lnTo>
                <a:lnTo>
                  <a:pt x="448040" y="526373"/>
                </a:lnTo>
                <a:lnTo>
                  <a:pt x="398859" y="516825"/>
                </a:lnTo>
                <a:lnTo>
                  <a:pt x="342487" y="509400"/>
                </a:lnTo>
                <a:lnTo>
                  <a:pt x="287108" y="495587"/>
                </a:lnTo>
                <a:lnTo>
                  <a:pt x="229768" y="471936"/>
                </a:lnTo>
                <a:lnTo>
                  <a:pt x="178853" y="449625"/>
                </a:lnTo>
                <a:lnTo>
                  <a:pt x="119628" y="413990"/>
                </a:lnTo>
                <a:lnTo>
                  <a:pt x="64560" y="372097"/>
                </a:lnTo>
                <a:lnTo>
                  <a:pt x="27272" y="313648"/>
                </a:lnTo>
                <a:lnTo>
                  <a:pt x="14891" y="288516"/>
                </a:lnTo>
                <a:lnTo>
                  <a:pt x="11604" y="279042"/>
                </a:lnTo>
                <a:lnTo>
                  <a:pt x="3638" y="264948"/>
                </a:lnTo>
                <a:lnTo>
                  <a:pt x="0" y="235859"/>
                </a:lnTo>
                <a:lnTo>
                  <a:pt x="3222" y="226975"/>
                </a:lnTo>
                <a:lnTo>
                  <a:pt x="5933" y="222755"/>
                </a:lnTo>
                <a:lnTo>
                  <a:pt x="14169" y="193049"/>
                </a:lnTo>
                <a:lnTo>
                  <a:pt x="19220" y="183695"/>
                </a:lnTo>
                <a:lnTo>
                  <a:pt x="23387" y="170992"/>
                </a:lnTo>
                <a:lnTo>
                  <a:pt x="39675" y="150857"/>
                </a:lnTo>
                <a:lnTo>
                  <a:pt x="68475" y="127446"/>
                </a:lnTo>
                <a:lnTo>
                  <a:pt x="73247" y="120683"/>
                </a:lnTo>
                <a:lnTo>
                  <a:pt x="79075" y="116174"/>
                </a:lnTo>
                <a:lnTo>
                  <a:pt x="138520" y="90936"/>
                </a:lnTo>
                <a:lnTo>
                  <a:pt x="171461" y="76661"/>
                </a:lnTo>
                <a:lnTo>
                  <a:pt x="229859" y="63714"/>
                </a:lnTo>
                <a:lnTo>
                  <a:pt x="285751" y="53761"/>
                </a:lnTo>
                <a:lnTo>
                  <a:pt x="344803" y="44905"/>
                </a:lnTo>
                <a:lnTo>
                  <a:pt x="402948" y="36929"/>
                </a:lnTo>
                <a:lnTo>
                  <a:pt x="455391" y="35825"/>
                </a:lnTo>
                <a:lnTo>
                  <a:pt x="511390" y="35725"/>
                </a:lnTo>
                <a:lnTo>
                  <a:pt x="568156" y="35720"/>
                </a:lnTo>
                <a:lnTo>
                  <a:pt x="582855" y="357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5" name="SMARTInkShape-4227"/>
          <p:cNvSpPr/>
          <p:nvPr/>
        </p:nvSpPr>
        <p:spPr>
          <a:xfrm>
            <a:off x="1774031" y="6084095"/>
            <a:ext cx="3250408" cy="119042"/>
          </a:xfrm>
          <a:custGeom>
            <a:avLst/>
            <a:gdLst/>
            <a:ahLst/>
            <a:cxnLst/>
            <a:rect l="0" t="0" r="0" b="0"/>
            <a:pathLst>
              <a:path w="3250408" h="119042">
                <a:moveTo>
                  <a:pt x="0" y="0"/>
                </a:moveTo>
                <a:lnTo>
                  <a:pt x="57588" y="0"/>
                </a:lnTo>
                <a:lnTo>
                  <a:pt x="111499" y="0"/>
                </a:lnTo>
                <a:lnTo>
                  <a:pt x="169551" y="0"/>
                </a:lnTo>
                <a:lnTo>
                  <a:pt x="228953" y="0"/>
                </a:lnTo>
                <a:lnTo>
                  <a:pt x="262748" y="3526"/>
                </a:lnTo>
                <a:lnTo>
                  <a:pt x="309723" y="10250"/>
                </a:lnTo>
                <a:lnTo>
                  <a:pt x="366725" y="12901"/>
                </a:lnTo>
                <a:lnTo>
                  <a:pt x="413224" y="19991"/>
                </a:lnTo>
                <a:lnTo>
                  <a:pt x="460516" y="22680"/>
                </a:lnTo>
                <a:lnTo>
                  <a:pt x="508042" y="23476"/>
                </a:lnTo>
                <a:lnTo>
                  <a:pt x="555638" y="25035"/>
                </a:lnTo>
                <a:lnTo>
                  <a:pt x="604577" y="31963"/>
                </a:lnTo>
                <a:lnTo>
                  <a:pt x="659059" y="35928"/>
                </a:lnTo>
                <a:lnTo>
                  <a:pt x="710626" y="43571"/>
                </a:lnTo>
                <a:lnTo>
                  <a:pt x="767210" y="46423"/>
                </a:lnTo>
                <a:lnTo>
                  <a:pt x="825868" y="48591"/>
                </a:lnTo>
                <a:lnTo>
                  <a:pt x="883818" y="55701"/>
                </a:lnTo>
                <a:lnTo>
                  <a:pt x="936412" y="59718"/>
                </a:lnTo>
                <a:lnTo>
                  <a:pt x="993301" y="67376"/>
                </a:lnTo>
                <a:lnTo>
                  <a:pt x="1032370" y="69632"/>
                </a:lnTo>
                <a:lnTo>
                  <a:pt x="1075310" y="74162"/>
                </a:lnTo>
                <a:lnTo>
                  <a:pt x="1118208" y="79263"/>
                </a:lnTo>
                <a:lnTo>
                  <a:pt x="1174754" y="83456"/>
                </a:lnTo>
                <a:lnTo>
                  <a:pt x="1217967" y="89126"/>
                </a:lnTo>
                <a:lnTo>
                  <a:pt x="1260104" y="92527"/>
                </a:lnTo>
                <a:lnTo>
                  <a:pt x="1300880" y="94040"/>
                </a:lnTo>
                <a:lnTo>
                  <a:pt x="1341051" y="94712"/>
                </a:lnTo>
                <a:lnTo>
                  <a:pt x="1384481" y="98538"/>
                </a:lnTo>
                <a:lnTo>
                  <a:pt x="1428919" y="103325"/>
                </a:lnTo>
                <a:lnTo>
                  <a:pt x="1470717" y="105454"/>
                </a:lnTo>
                <a:lnTo>
                  <a:pt x="1511344" y="106398"/>
                </a:lnTo>
                <a:lnTo>
                  <a:pt x="1551448" y="108142"/>
                </a:lnTo>
                <a:lnTo>
                  <a:pt x="1591321" y="113326"/>
                </a:lnTo>
                <a:lnTo>
                  <a:pt x="1634618" y="116513"/>
                </a:lnTo>
                <a:lnTo>
                  <a:pt x="1678997" y="117928"/>
                </a:lnTo>
                <a:lnTo>
                  <a:pt x="1720770" y="118558"/>
                </a:lnTo>
                <a:lnTo>
                  <a:pt x="1764912" y="118838"/>
                </a:lnTo>
                <a:lnTo>
                  <a:pt x="1809666" y="118962"/>
                </a:lnTo>
                <a:lnTo>
                  <a:pt x="1851605" y="119017"/>
                </a:lnTo>
                <a:lnTo>
                  <a:pt x="1892293" y="119041"/>
                </a:lnTo>
                <a:lnTo>
                  <a:pt x="1932426" y="117730"/>
                </a:lnTo>
                <a:lnTo>
                  <a:pt x="1972311" y="112737"/>
                </a:lnTo>
                <a:lnTo>
                  <a:pt x="2015614" y="109635"/>
                </a:lnTo>
                <a:lnTo>
                  <a:pt x="2059995" y="106935"/>
                </a:lnTo>
                <a:lnTo>
                  <a:pt x="2101769" y="101324"/>
                </a:lnTo>
                <a:lnTo>
                  <a:pt x="2142383" y="97949"/>
                </a:lnTo>
                <a:lnTo>
                  <a:pt x="2182483" y="96449"/>
                </a:lnTo>
                <a:lnTo>
                  <a:pt x="2222354" y="95782"/>
                </a:lnTo>
                <a:lnTo>
                  <a:pt x="2262123" y="91957"/>
                </a:lnTo>
                <a:lnTo>
                  <a:pt x="2318172" y="82367"/>
                </a:lnTo>
                <a:lnTo>
                  <a:pt x="2371821" y="74675"/>
                </a:lnTo>
                <a:lnTo>
                  <a:pt x="2429609" y="68868"/>
                </a:lnTo>
                <a:lnTo>
                  <a:pt x="2488624" y="62296"/>
                </a:lnTo>
                <a:lnTo>
                  <a:pt x="2548002" y="60350"/>
                </a:lnTo>
                <a:lnTo>
                  <a:pt x="2603960" y="56245"/>
                </a:lnTo>
                <a:lnTo>
                  <a:pt x="2657582" y="50178"/>
                </a:lnTo>
                <a:lnTo>
                  <a:pt x="2711835" y="44853"/>
                </a:lnTo>
                <a:lnTo>
                  <a:pt x="2761424" y="38425"/>
                </a:lnTo>
                <a:lnTo>
                  <a:pt x="2813158" y="36521"/>
                </a:lnTo>
                <a:lnTo>
                  <a:pt x="2866852" y="35955"/>
                </a:lnTo>
                <a:lnTo>
                  <a:pt x="2926081" y="35765"/>
                </a:lnTo>
                <a:lnTo>
                  <a:pt x="2984181" y="35728"/>
                </a:lnTo>
                <a:lnTo>
                  <a:pt x="3035247" y="35719"/>
                </a:lnTo>
                <a:lnTo>
                  <a:pt x="3087331" y="35718"/>
                </a:lnTo>
                <a:lnTo>
                  <a:pt x="3145968" y="37041"/>
                </a:lnTo>
                <a:lnTo>
                  <a:pt x="3200419" y="47133"/>
                </a:lnTo>
                <a:lnTo>
                  <a:pt x="3216781" y="47478"/>
                </a:lnTo>
                <a:lnTo>
                  <a:pt x="3225760" y="51087"/>
                </a:lnTo>
                <a:lnTo>
                  <a:pt x="3234161" y="55778"/>
                </a:lnTo>
                <a:lnTo>
                  <a:pt x="3250407" y="595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6" name="SMARTInkShape-4228"/>
          <p:cNvSpPr/>
          <p:nvPr/>
        </p:nvSpPr>
        <p:spPr>
          <a:xfrm>
            <a:off x="1404938" y="5298280"/>
            <a:ext cx="3167063" cy="35721"/>
          </a:xfrm>
          <a:custGeom>
            <a:avLst/>
            <a:gdLst/>
            <a:ahLst/>
            <a:cxnLst/>
            <a:rect l="0" t="0" r="0" b="0"/>
            <a:pathLst>
              <a:path w="3167063" h="35721">
                <a:moveTo>
                  <a:pt x="0" y="35720"/>
                </a:moveTo>
                <a:lnTo>
                  <a:pt x="6320" y="29399"/>
                </a:lnTo>
                <a:lnTo>
                  <a:pt x="12951" y="26296"/>
                </a:lnTo>
                <a:lnTo>
                  <a:pt x="68246" y="20350"/>
                </a:lnTo>
                <a:lnTo>
                  <a:pt x="79279" y="15660"/>
                </a:lnTo>
                <a:lnTo>
                  <a:pt x="131195" y="12127"/>
                </a:lnTo>
                <a:lnTo>
                  <a:pt x="188037" y="11927"/>
                </a:lnTo>
                <a:lnTo>
                  <a:pt x="239368" y="11910"/>
                </a:lnTo>
                <a:lnTo>
                  <a:pt x="297819" y="11908"/>
                </a:lnTo>
                <a:lnTo>
                  <a:pt x="357209" y="11908"/>
                </a:lnTo>
                <a:lnTo>
                  <a:pt x="404816" y="11908"/>
                </a:lnTo>
                <a:lnTo>
                  <a:pt x="460620" y="11908"/>
                </a:lnTo>
                <a:lnTo>
                  <a:pt x="514761" y="11908"/>
                </a:lnTo>
                <a:lnTo>
                  <a:pt x="569699" y="11908"/>
                </a:lnTo>
                <a:lnTo>
                  <a:pt x="628274" y="20090"/>
                </a:lnTo>
                <a:lnTo>
                  <a:pt x="675046" y="22710"/>
                </a:lnTo>
                <a:lnTo>
                  <a:pt x="722419" y="23487"/>
                </a:lnTo>
                <a:lnTo>
                  <a:pt x="769968" y="22394"/>
                </a:lnTo>
                <a:lnTo>
                  <a:pt x="817571" y="16927"/>
                </a:lnTo>
                <a:lnTo>
                  <a:pt x="865190" y="21185"/>
                </a:lnTo>
                <a:lnTo>
                  <a:pt x="912813" y="23036"/>
                </a:lnTo>
                <a:lnTo>
                  <a:pt x="960437" y="23583"/>
                </a:lnTo>
                <a:lnTo>
                  <a:pt x="1008062" y="23745"/>
                </a:lnTo>
                <a:lnTo>
                  <a:pt x="1057010" y="23794"/>
                </a:lnTo>
                <a:lnTo>
                  <a:pt x="1111494" y="23808"/>
                </a:lnTo>
                <a:lnTo>
                  <a:pt x="1161740" y="23812"/>
                </a:lnTo>
                <a:lnTo>
                  <a:pt x="1210141" y="23813"/>
                </a:lnTo>
                <a:lnTo>
                  <a:pt x="1259319" y="23815"/>
                </a:lnTo>
                <a:lnTo>
                  <a:pt x="1313872" y="23815"/>
                </a:lnTo>
                <a:lnTo>
                  <a:pt x="1364138" y="23815"/>
                </a:lnTo>
                <a:lnTo>
                  <a:pt x="1412545" y="23815"/>
                </a:lnTo>
                <a:lnTo>
                  <a:pt x="1460402" y="23815"/>
                </a:lnTo>
                <a:lnTo>
                  <a:pt x="1508095" y="23815"/>
                </a:lnTo>
                <a:lnTo>
                  <a:pt x="1557064" y="23815"/>
                </a:lnTo>
                <a:lnTo>
                  <a:pt x="1611554" y="23815"/>
                </a:lnTo>
                <a:lnTo>
                  <a:pt x="1661802" y="23815"/>
                </a:lnTo>
                <a:lnTo>
                  <a:pt x="1708881" y="23815"/>
                </a:lnTo>
                <a:lnTo>
                  <a:pt x="1764542" y="23815"/>
                </a:lnTo>
                <a:lnTo>
                  <a:pt x="1810466" y="23815"/>
                </a:lnTo>
                <a:lnTo>
                  <a:pt x="1857587" y="23815"/>
                </a:lnTo>
                <a:lnTo>
                  <a:pt x="1905063" y="23815"/>
                </a:lnTo>
                <a:lnTo>
                  <a:pt x="1962191" y="17492"/>
                </a:lnTo>
                <a:lnTo>
                  <a:pt x="2019876" y="13011"/>
                </a:lnTo>
                <a:lnTo>
                  <a:pt x="2074388" y="8598"/>
                </a:lnTo>
                <a:lnTo>
                  <a:pt x="2129400" y="1700"/>
                </a:lnTo>
                <a:lnTo>
                  <a:pt x="2186667" y="337"/>
                </a:lnTo>
                <a:lnTo>
                  <a:pt x="2241096" y="68"/>
                </a:lnTo>
                <a:lnTo>
                  <a:pt x="2286806" y="21"/>
                </a:lnTo>
                <a:lnTo>
                  <a:pt x="2343338" y="5"/>
                </a:lnTo>
                <a:lnTo>
                  <a:pt x="2400905" y="2"/>
                </a:lnTo>
                <a:lnTo>
                  <a:pt x="2455393" y="0"/>
                </a:lnTo>
                <a:lnTo>
                  <a:pt x="2510401" y="0"/>
                </a:lnTo>
                <a:lnTo>
                  <a:pt x="2567667" y="0"/>
                </a:lnTo>
                <a:lnTo>
                  <a:pt x="2622096" y="0"/>
                </a:lnTo>
                <a:lnTo>
                  <a:pt x="2677092" y="6323"/>
                </a:lnTo>
                <a:lnTo>
                  <a:pt x="2726172" y="10804"/>
                </a:lnTo>
                <a:lnTo>
                  <a:pt x="2774085" y="11690"/>
                </a:lnTo>
                <a:lnTo>
                  <a:pt x="2828087" y="11864"/>
                </a:lnTo>
                <a:lnTo>
                  <a:pt x="2883057" y="11902"/>
                </a:lnTo>
                <a:lnTo>
                  <a:pt x="2932891" y="11907"/>
                </a:lnTo>
                <a:lnTo>
                  <a:pt x="2991216" y="11908"/>
                </a:lnTo>
                <a:lnTo>
                  <a:pt x="3047928" y="11908"/>
                </a:lnTo>
                <a:lnTo>
                  <a:pt x="3079495" y="10584"/>
                </a:lnTo>
                <a:lnTo>
                  <a:pt x="3114226" y="1105"/>
                </a:lnTo>
                <a:lnTo>
                  <a:pt x="316706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7" name="SMARTInkShape-4229"/>
          <p:cNvSpPr/>
          <p:nvPr/>
        </p:nvSpPr>
        <p:spPr>
          <a:xfrm>
            <a:off x="1785938" y="4524375"/>
            <a:ext cx="3940968" cy="119049"/>
          </a:xfrm>
          <a:custGeom>
            <a:avLst/>
            <a:gdLst/>
            <a:ahLst/>
            <a:cxnLst/>
            <a:rect l="0" t="0" r="0" b="0"/>
            <a:pathLst>
              <a:path w="3940968" h="119049">
                <a:moveTo>
                  <a:pt x="0" y="23813"/>
                </a:moveTo>
                <a:lnTo>
                  <a:pt x="20502" y="23813"/>
                </a:lnTo>
                <a:lnTo>
                  <a:pt x="52807" y="33236"/>
                </a:lnTo>
                <a:lnTo>
                  <a:pt x="109161" y="35392"/>
                </a:lnTo>
                <a:lnTo>
                  <a:pt x="167867" y="35654"/>
                </a:lnTo>
                <a:lnTo>
                  <a:pt x="218189" y="35699"/>
                </a:lnTo>
                <a:lnTo>
                  <a:pt x="274992" y="32185"/>
                </a:lnTo>
                <a:lnTo>
                  <a:pt x="315364" y="27534"/>
                </a:lnTo>
                <a:lnTo>
                  <a:pt x="359766" y="25467"/>
                </a:lnTo>
                <a:lnTo>
                  <a:pt x="405958" y="21020"/>
                </a:lnTo>
                <a:lnTo>
                  <a:pt x="452946" y="15957"/>
                </a:lnTo>
                <a:lnTo>
                  <a:pt x="500288" y="13707"/>
                </a:lnTo>
                <a:lnTo>
                  <a:pt x="551315" y="9179"/>
                </a:lnTo>
                <a:lnTo>
                  <a:pt x="604862" y="4080"/>
                </a:lnTo>
                <a:lnTo>
                  <a:pt x="659529" y="1813"/>
                </a:lnTo>
                <a:lnTo>
                  <a:pt x="718221" y="805"/>
                </a:lnTo>
                <a:lnTo>
                  <a:pt x="748689" y="537"/>
                </a:lnTo>
                <a:lnTo>
                  <a:pt x="807236" y="238"/>
                </a:lnTo>
                <a:lnTo>
                  <a:pt x="865448" y="106"/>
                </a:lnTo>
                <a:lnTo>
                  <a:pt x="895788" y="71"/>
                </a:lnTo>
                <a:lnTo>
                  <a:pt x="926598" y="47"/>
                </a:lnTo>
                <a:lnTo>
                  <a:pt x="985526" y="21"/>
                </a:lnTo>
                <a:lnTo>
                  <a:pt x="1042584" y="9"/>
                </a:lnTo>
                <a:lnTo>
                  <a:pt x="1098811" y="4"/>
                </a:lnTo>
                <a:lnTo>
                  <a:pt x="1154669" y="2"/>
                </a:lnTo>
                <a:lnTo>
                  <a:pt x="1211686" y="1"/>
                </a:lnTo>
                <a:lnTo>
                  <a:pt x="1241707" y="1"/>
                </a:lnTo>
                <a:lnTo>
                  <a:pt x="1272305" y="0"/>
                </a:lnTo>
                <a:lnTo>
                  <a:pt x="1303286" y="0"/>
                </a:lnTo>
                <a:lnTo>
                  <a:pt x="1334524" y="0"/>
                </a:lnTo>
                <a:lnTo>
                  <a:pt x="1365932" y="0"/>
                </a:lnTo>
                <a:lnTo>
                  <a:pt x="1396132" y="0"/>
                </a:lnTo>
                <a:lnTo>
                  <a:pt x="1454381" y="0"/>
                </a:lnTo>
                <a:lnTo>
                  <a:pt x="1484202" y="1323"/>
                </a:lnTo>
                <a:lnTo>
                  <a:pt x="1514666" y="3528"/>
                </a:lnTo>
                <a:lnTo>
                  <a:pt x="1545558" y="6321"/>
                </a:lnTo>
                <a:lnTo>
                  <a:pt x="1576737" y="8182"/>
                </a:lnTo>
                <a:lnTo>
                  <a:pt x="1608105" y="9424"/>
                </a:lnTo>
                <a:lnTo>
                  <a:pt x="1639601" y="10251"/>
                </a:lnTo>
                <a:lnTo>
                  <a:pt x="1671182" y="10803"/>
                </a:lnTo>
                <a:lnTo>
                  <a:pt x="1702819" y="11171"/>
                </a:lnTo>
                <a:lnTo>
                  <a:pt x="1734494" y="11416"/>
                </a:lnTo>
                <a:lnTo>
                  <a:pt x="1766194" y="12902"/>
                </a:lnTo>
                <a:lnTo>
                  <a:pt x="1797910" y="15216"/>
                </a:lnTo>
                <a:lnTo>
                  <a:pt x="1829638" y="18081"/>
                </a:lnTo>
                <a:lnTo>
                  <a:pt x="1861373" y="19992"/>
                </a:lnTo>
                <a:lnTo>
                  <a:pt x="1893113" y="21265"/>
                </a:lnTo>
                <a:lnTo>
                  <a:pt x="1924856" y="22115"/>
                </a:lnTo>
                <a:lnTo>
                  <a:pt x="1956602" y="24004"/>
                </a:lnTo>
                <a:lnTo>
                  <a:pt x="1988349" y="26586"/>
                </a:lnTo>
                <a:lnTo>
                  <a:pt x="2020097" y="29630"/>
                </a:lnTo>
                <a:lnTo>
                  <a:pt x="2053169" y="31660"/>
                </a:lnTo>
                <a:lnTo>
                  <a:pt x="2087122" y="33013"/>
                </a:lnTo>
                <a:lnTo>
                  <a:pt x="2121665" y="33915"/>
                </a:lnTo>
                <a:lnTo>
                  <a:pt x="2155276" y="35839"/>
                </a:lnTo>
                <a:lnTo>
                  <a:pt x="2188267" y="38445"/>
                </a:lnTo>
                <a:lnTo>
                  <a:pt x="2220845" y="41505"/>
                </a:lnTo>
                <a:lnTo>
                  <a:pt x="2253146" y="43545"/>
                </a:lnTo>
                <a:lnTo>
                  <a:pt x="2285264" y="44905"/>
                </a:lnTo>
                <a:lnTo>
                  <a:pt x="2317259" y="45812"/>
                </a:lnTo>
                <a:lnTo>
                  <a:pt x="2349173" y="47739"/>
                </a:lnTo>
                <a:lnTo>
                  <a:pt x="2381032" y="50347"/>
                </a:lnTo>
                <a:lnTo>
                  <a:pt x="2412854" y="53408"/>
                </a:lnTo>
                <a:lnTo>
                  <a:pt x="2445975" y="56773"/>
                </a:lnTo>
                <a:lnTo>
                  <a:pt x="2479963" y="60338"/>
                </a:lnTo>
                <a:lnTo>
                  <a:pt x="2514527" y="64038"/>
                </a:lnTo>
                <a:lnTo>
                  <a:pt x="2548153" y="67827"/>
                </a:lnTo>
                <a:lnTo>
                  <a:pt x="2581154" y="71676"/>
                </a:lnTo>
                <a:lnTo>
                  <a:pt x="2613738" y="75566"/>
                </a:lnTo>
                <a:lnTo>
                  <a:pt x="2646044" y="78158"/>
                </a:lnTo>
                <a:lnTo>
                  <a:pt x="2678165" y="79887"/>
                </a:lnTo>
                <a:lnTo>
                  <a:pt x="2710162" y="81039"/>
                </a:lnTo>
                <a:lnTo>
                  <a:pt x="2742076" y="83130"/>
                </a:lnTo>
                <a:lnTo>
                  <a:pt x="2773936" y="85847"/>
                </a:lnTo>
                <a:lnTo>
                  <a:pt x="2805759" y="88982"/>
                </a:lnTo>
                <a:lnTo>
                  <a:pt x="2836235" y="92394"/>
                </a:lnTo>
                <a:lnTo>
                  <a:pt x="2894792" y="99713"/>
                </a:lnTo>
                <a:lnTo>
                  <a:pt x="2924694" y="102194"/>
                </a:lnTo>
                <a:lnTo>
                  <a:pt x="2955213" y="103848"/>
                </a:lnTo>
                <a:lnTo>
                  <a:pt x="2986142" y="104951"/>
                </a:lnTo>
                <a:lnTo>
                  <a:pt x="3045201" y="109704"/>
                </a:lnTo>
                <a:lnTo>
                  <a:pt x="3102318" y="114903"/>
                </a:lnTo>
                <a:lnTo>
                  <a:pt x="3158572" y="117214"/>
                </a:lnTo>
                <a:lnTo>
                  <a:pt x="3210914" y="118241"/>
                </a:lnTo>
                <a:lnTo>
                  <a:pt x="3261958" y="118697"/>
                </a:lnTo>
                <a:lnTo>
                  <a:pt x="3315512" y="118900"/>
                </a:lnTo>
                <a:lnTo>
                  <a:pt x="3366654" y="118990"/>
                </a:lnTo>
                <a:lnTo>
                  <a:pt x="3414520" y="119030"/>
                </a:lnTo>
                <a:lnTo>
                  <a:pt x="3457842" y="119048"/>
                </a:lnTo>
                <a:lnTo>
                  <a:pt x="3502673" y="115529"/>
                </a:lnTo>
                <a:lnTo>
                  <a:pt x="3546410" y="110877"/>
                </a:lnTo>
                <a:lnTo>
                  <a:pt x="3602106" y="108259"/>
                </a:lnTo>
                <a:lnTo>
                  <a:pt x="3658590" y="106160"/>
                </a:lnTo>
                <a:lnTo>
                  <a:pt x="3709428" y="97748"/>
                </a:lnTo>
                <a:lnTo>
                  <a:pt x="3758005" y="88200"/>
                </a:lnTo>
                <a:lnTo>
                  <a:pt x="3804589" y="83460"/>
                </a:lnTo>
                <a:lnTo>
                  <a:pt x="3862497" y="73282"/>
                </a:lnTo>
                <a:lnTo>
                  <a:pt x="3916850" y="61348"/>
                </a:lnTo>
                <a:lnTo>
                  <a:pt x="3940967" y="595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8" name="SMARTInkShape-4230"/>
          <p:cNvSpPr/>
          <p:nvPr/>
        </p:nvSpPr>
        <p:spPr>
          <a:xfrm>
            <a:off x="3274219" y="3762375"/>
            <a:ext cx="1869282" cy="47613"/>
          </a:xfrm>
          <a:custGeom>
            <a:avLst/>
            <a:gdLst/>
            <a:ahLst/>
            <a:cxnLst/>
            <a:rect l="0" t="0" r="0" b="0"/>
            <a:pathLst>
              <a:path w="1869282" h="47613">
                <a:moveTo>
                  <a:pt x="0" y="11906"/>
                </a:moveTo>
                <a:lnTo>
                  <a:pt x="54037" y="11906"/>
                </a:lnTo>
                <a:lnTo>
                  <a:pt x="102837" y="11906"/>
                </a:lnTo>
                <a:lnTo>
                  <a:pt x="147916" y="11906"/>
                </a:lnTo>
                <a:lnTo>
                  <a:pt x="194786" y="11906"/>
                </a:lnTo>
                <a:lnTo>
                  <a:pt x="242188" y="11906"/>
                </a:lnTo>
                <a:lnTo>
                  <a:pt x="296067" y="5586"/>
                </a:lnTo>
                <a:lnTo>
                  <a:pt x="353924" y="1655"/>
                </a:lnTo>
                <a:lnTo>
                  <a:pt x="396747" y="736"/>
                </a:lnTo>
                <a:lnTo>
                  <a:pt x="440915" y="327"/>
                </a:lnTo>
                <a:lnTo>
                  <a:pt x="482594" y="145"/>
                </a:lnTo>
                <a:lnTo>
                  <a:pt x="530222" y="64"/>
                </a:lnTo>
                <a:lnTo>
                  <a:pt x="580936" y="29"/>
                </a:lnTo>
                <a:lnTo>
                  <a:pt x="629933" y="13"/>
                </a:lnTo>
                <a:lnTo>
                  <a:pt x="681696" y="5"/>
                </a:lnTo>
                <a:lnTo>
                  <a:pt x="734246" y="2"/>
                </a:lnTo>
                <a:lnTo>
                  <a:pt x="784061" y="1"/>
                </a:lnTo>
                <a:lnTo>
                  <a:pt x="832659" y="0"/>
                </a:lnTo>
                <a:lnTo>
                  <a:pt x="882039" y="0"/>
                </a:lnTo>
                <a:lnTo>
                  <a:pt x="934854" y="0"/>
                </a:lnTo>
                <a:lnTo>
                  <a:pt x="985667" y="0"/>
                </a:lnTo>
                <a:lnTo>
                  <a:pt x="1036033" y="0"/>
                </a:lnTo>
                <a:lnTo>
                  <a:pt x="1089285" y="0"/>
                </a:lnTo>
                <a:lnTo>
                  <a:pt x="1140293" y="3528"/>
                </a:lnTo>
                <a:lnTo>
                  <a:pt x="1189422" y="8182"/>
                </a:lnTo>
                <a:lnTo>
                  <a:pt x="1237715" y="10251"/>
                </a:lnTo>
                <a:lnTo>
                  <a:pt x="1285637" y="14698"/>
                </a:lnTo>
                <a:lnTo>
                  <a:pt x="1333394" y="19762"/>
                </a:lnTo>
                <a:lnTo>
                  <a:pt x="1381078" y="22012"/>
                </a:lnTo>
                <a:lnTo>
                  <a:pt x="1425201" y="26540"/>
                </a:lnTo>
                <a:lnTo>
                  <a:pt x="1466860" y="31639"/>
                </a:lnTo>
                <a:lnTo>
                  <a:pt x="1526178" y="34510"/>
                </a:lnTo>
                <a:lnTo>
                  <a:pt x="1579179" y="35361"/>
                </a:lnTo>
                <a:lnTo>
                  <a:pt x="1633541" y="36936"/>
                </a:lnTo>
                <a:lnTo>
                  <a:pt x="1692334" y="45122"/>
                </a:lnTo>
                <a:lnTo>
                  <a:pt x="1748192" y="47130"/>
                </a:lnTo>
                <a:lnTo>
                  <a:pt x="1804907" y="47582"/>
                </a:lnTo>
                <a:lnTo>
                  <a:pt x="1823013" y="47612"/>
                </a:lnTo>
                <a:lnTo>
                  <a:pt x="1832402" y="44091"/>
                </a:lnTo>
                <a:lnTo>
                  <a:pt x="1840984" y="39440"/>
                </a:lnTo>
                <a:lnTo>
                  <a:pt x="1857272" y="36454"/>
                </a:lnTo>
                <a:lnTo>
                  <a:pt x="1869281"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9" name="SMARTInkShape-4231"/>
          <p:cNvSpPr/>
          <p:nvPr/>
        </p:nvSpPr>
        <p:spPr>
          <a:xfrm>
            <a:off x="1690688" y="3286172"/>
            <a:ext cx="1559719" cy="53900"/>
          </a:xfrm>
          <a:custGeom>
            <a:avLst/>
            <a:gdLst/>
            <a:ahLst/>
            <a:cxnLst/>
            <a:rect l="0" t="0" r="0" b="0"/>
            <a:pathLst>
              <a:path w="1559719" h="53900">
                <a:moveTo>
                  <a:pt x="1559718" y="47578"/>
                </a:moveTo>
                <a:lnTo>
                  <a:pt x="1553398" y="53899"/>
                </a:lnTo>
                <a:lnTo>
                  <a:pt x="1539711" y="53474"/>
                </a:lnTo>
                <a:lnTo>
                  <a:pt x="1484496" y="47923"/>
                </a:lnTo>
                <a:lnTo>
                  <a:pt x="1430403" y="46323"/>
                </a:lnTo>
                <a:lnTo>
                  <a:pt x="1384407" y="39416"/>
                </a:lnTo>
                <a:lnTo>
                  <a:pt x="1337265" y="36781"/>
                </a:lnTo>
                <a:lnTo>
                  <a:pt x="1287137" y="34678"/>
                </a:lnTo>
                <a:lnTo>
                  <a:pt x="1245425" y="29497"/>
                </a:lnTo>
                <a:lnTo>
                  <a:pt x="1203956" y="26313"/>
                </a:lnTo>
                <a:lnTo>
                  <a:pt x="1160831" y="24898"/>
                </a:lnTo>
                <a:lnTo>
                  <a:pt x="1110796" y="24269"/>
                </a:lnTo>
                <a:lnTo>
                  <a:pt x="1057690" y="20461"/>
                </a:lnTo>
                <a:lnTo>
                  <a:pt x="1003220" y="15683"/>
                </a:lnTo>
                <a:lnTo>
                  <a:pt x="948142" y="13558"/>
                </a:lnTo>
                <a:lnTo>
                  <a:pt x="889268" y="9087"/>
                </a:lnTo>
                <a:lnTo>
                  <a:pt x="858751" y="6042"/>
                </a:lnTo>
                <a:lnTo>
                  <a:pt x="827824" y="4012"/>
                </a:lnTo>
                <a:lnTo>
                  <a:pt x="796622" y="2659"/>
                </a:lnTo>
                <a:lnTo>
                  <a:pt x="765237" y="1757"/>
                </a:lnTo>
                <a:lnTo>
                  <a:pt x="735054" y="1156"/>
                </a:lnTo>
                <a:lnTo>
                  <a:pt x="676822" y="487"/>
                </a:lnTo>
                <a:lnTo>
                  <a:pt x="647006" y="310"/>
                </a:lnTo>
                <a:lnTo>
                  <a:pt x="616546" y="191"/>
                </a:lnTo>
                <a:lnTo>
                  <a:pt x="585655" y="112"/>
                </a:lnTo>
                <a:lnTo>
                  <a:pt x="554478" y="58"/>
                </a:lnTo>
                <a:lnTo>
                  <a:pt x="523110" y="24"/>
                </a:lnTo>
                <a:lnTo>
                  <a:pt x="491615" y="0"/>
                </a:lnTo>
                <a:lnTo>
                  <a:pt x="461358" y="1307"/>
                </a:lnTo>
                <a:lnTo>
                  <a:pt x="403044" y="6287"/>
                </a:lnTo>
                <a:lnTo>
                  <a:pt x="373206" y="8145"/>
                </a:lnTo>
                <a:lnTo>
                  <a:pt x="342731" y="9383"/>
                </a:lnTo>
                <a:lnTo>
                  <a:pt x="311831" y="10209"/>
                </a:lnTo>
                <a:lnTo>
                  <a:pt x="252803" y="11126"/>
                </a:lnTo>
                <a:lnTo>
                  <a:pt x="197023" y="12856"/>
                </a:lnTo>
                <a:lnTo>
                  <a:pt x="145774" y="18035"/>
                </a:lnTo>
                <a:lnTo>
                  <a:pt x="100066" y="24746"/>
                </a:lnTo>
                <a:lnTo>
                  <a:pt x="44201" y="32434"/>
                </a:lnTo>
                <a:lnTo>
                  <a:pt x="0" y="356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0" name="SMARTInkShape-4232"/>
          <p:cNvSpPr/>
          <p:nvPr/>
        </p:nvSpPr>
        <p:spPr>
          <a:xfrm>
            <a:off x="1035844" y="2988469"/>
            <a:ext cx="1012032" cy="71438"/>
          </a:xfrm>
          <a:custGeom>
            <a:avLst/>
            <a:gdLst/>
            <a:ahLst/>
            <a:cxnLst/>
            <a:rect l="0" t="0" r="0" b="0"/>
            <a:pathLst>
              <a:path w="1012032" h="71438">
                <a:moveTo>
                  <a:pt x="1012031" y="0"/>
                </a:moveTo>
                <a:lnTo>
                  <a:pt x="1005710" y="6320"/>
                </a:lnTo>
                <a:lnTo>
                  <a:pt x="982818" y="10251"/>
                </a:lnTo>
                <a:lnTo>
                  <a:pt x="924842" y="11809"/>
                </a:lnTo>
                <a:lnTo>
                  <a:pt x="881393" y="11877"/>
                </a:lnTo>
                <a:lnTo>
                  <a:pt x="827215" y="11897"/>
                </a:lnTo>
                <a:lnTo>
                  <a:pt x="769269" y="11904"/>
                </a:lnTo>
                <a:lnTo>
                  <a:pt x="729953" y="11905"/>
                </a:lnTo>
                <a:lnTo>
                  <a:pt x="686903" y="11906"/>
                </a:lnTo>
                <a:lnTo>
                  <a:pt x="641311" y="11906"/>
                </a:lnTo>
                <a:lnTo>
                  <a:pt x="594589" y="11906"/>
                </a:lnTo>
                <a:lnTo>
                  <a:pt x="547366" y="15434"/>
                </a:lnTo>
                <a:lnTo>
                  <a:pt x="499919" y="20089"/>
                </a:lnTo>
                <a:lnTo>
                  <a:pt x="452374" y="22157"/>
                </a:lnTo>
                <a:lnTo>
                  <a:pt x="404784" y="26605"/>
                </a:lnTo>
                <a:lnTo>
                  <a:pt x="358498" y="31668"/>
                </a:lnTo>
                <a:lnTo>
                  <a:pt x="315877" y="33918"/>
                </a:lnTo>
                <a:lnTo>
                  <a:pt x="271358" y="38446"/>
                </a:lnTo>
                <a:lnTo>
                  <a:pt x="226437" y="44868"/>
                </a:lnTo>
                <a:lnTo>
                  <a:pt x="184423" y="52132"/>
                </a:lnTo>
                <a:lnTo>
                  <a:pt x="129903" y="57339"/>
                </a:lnTo>
                <a:lnTo>
                  <a:pt x="80235" y="65202"/>
                </a:lnTo>
                <a:lnTo>
                  <a:pt x="28196" y="70206"/>
                </a:lnTo>
                <a:lnTo>
                  <a:pt x="0" y="71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23" name="SMARTInkShape-Group2917"/>
          <p:cNvGrpSpPr/>
          <p:nvPr/>
        </p:nvGrpSpPr>
        <p:grpSpPr>
          <a:xfrm>
            <a:off x="3012281" y="2595582"/>
            <a:ext cx="3857626" cy="95232"/>
            <a:chOff x="3012281" y="2595582"/>
            <a:chExt cx="3857626" cy="95232"/>
          </a:xfrm>
        </p:grpSpPr>
        <p:sp>
          <p:nvSpPr>
            <p:cNvPr id="5521" name="SMARTInkShape-4233"/>
            <p:cNvSpPr/>
            <p:nvPr/>
          </p:nvSpPr>
          <p:spPr>
            <a:xfrm>
              <a:off x="3833813" y="2607469"/>
              <a:ext cx="3036094" cy="83345"/>
            </a:xfrm>
            <a:custGeom>
              <a:avLst/>
              <a:gdLst/>
              <a:ahLst/>
              <a:cxnLst/>
              <a:rect l="0" t="0" r="0" b="0"/>
              <a:pathLst>
                <a:path w="3036094" h="83345">
                  <a:moveTo>
                    <a:pt x="0" y="0"/>
                  </a:moveTo>
                  <a:lnTo>
                    <a:pt x="6320" y="6320"/>
                  </a:lnTo>
                  <a:lnTo>
                    <a:pt x="20007" y="5896"/>
                  </a:lnTo>
                  <a:lnTo>
                    <a:pt x="36673" y="3943"/>
                  </a:lnTo>
                  <a:lnTo>
                    <a:pt x="87189" y="11033"/>
                  </a:lnTo>
                  <a:lnTo>
                    <a:pt x="144418" y="11734"/>
                  </a:lnTo>
                  <a:lnTo>
                    <a:pt x="194485" y="11855"/>
                  </a:lnTo>
                  <a:lnTo>
                    <a:pt x="251211" y="11891"/>
                  </a:lnTo>
                  <a:lnTo>
                    <a:pt x="309912" y="11901"/>
                  </a:lnTo>
                  <a:lnTo>
                    <a:pt x="350728" y="11904"/>
                  </a:lnTo>
                  <a:lnTo>
                    <a:pt x="395327" y="11905"/>
                  </a:lnTo>
                  <a:lnTo>
                    <a:pt x="441607" y="11906"/>
                  </a:lnTo>
                  <a:lnTo>
                    <a:pt x="488634" y="11906"/>
                  </a:lnTo>
                  <a:lnTo>
                    <a:pt x="535993" y="11906"/>
                  </a:lnTo>
                  <a:lnTo>
                    <a:pt x="583500" y="11906"/>
                  </a:lnTo>
                  <a:lnTo>
                    <a:pt x="631073" y="11906"/>
                  </a:lnTo>
                  <a:lnTo>
                    <a:pt x="678674" y="11906"/>
                  </a:lnTo>
                  <a:lnTo>
                    <a:pt x="729817" y="11906"/>
                  </a:lnTo>
                  <a:lnTo>
                    <a:pt x="783415" y="11906"/>
                  </a:lnTo>
                  <a:lnTo>
                    <a:pt x="838104" y="11906"/>
                  </a:lnTo>
                  <a:lnTo>
                    <a:pt x="889751" y="15434"/>
                  </a:lnTo>
                  <a:lnTo>
                    <a:pt x="940486" y="20089"/>
                  </a:lnTo>
                  <a:lnTo>
                    <a:pt x="993903" y="22157"/>
                  </a:lnTo>
                  <a:lnTo>
                    <a:pt x="1048511" y="23077"/>
                  </a:lnTo>
                  <a:lnTo>
                    <a:pt x="1103652" y="24808"/>
                  </a:lnTo>
                  <a:lnTo>
                    <a:pt x="1159025" y="29987"/>
                  </a:lnTo>
                  <a:lnTo>
                    <a:pt x="1214504" y="33172"/>
                  </a:lnTo>
                  <a:lnTo>
                    <a:pt x="1270029" y="34587"/>
                  </a:lnTo>
                  <a:lnTo>
                    <a:pt x="1325575" y="35215"/>
                  </a:lnTo>
                  <a:lnTo>
                    <a:pt x="1381130" y="35495"/>
                  </a:lnTo>
                  <a:lnTo>
                    <a:pt x="1438013" y="35619"/>
                  </a:lnTo>
                  <a:lnTo>
                    <a:pt x="1467997" y="35652"/>
                  </a:lnTo>
                  <a:lnTo>
                    <a:pt x="1498572" y="35674"/>
                  </a:lnTo>
                  <a:lnTo>
                    <a:pt x="1557236" y="35699"/>
                  </a:lnTo>
                  <a:lnTo>
                    <a:pt x="1615500" y="35710"/>
                  </a:lnTo>
                  <a:lnTo>
                    <a:pt x="1645854" y="35713"/>
                  </a:lnTo>
                  <a:lnTo>
                    <a:pt x="1676674" y="35715"/>
                  </a:lnTo>
                  <a:lnTo>
                    <a:pt x="1735612" y="35717"/>
                  </a:lnTo>
                  <a:lnTo>
                    <a:pt x="1793998" y="37041"/>
                  </a:lnTo>
                  <a:lnTo>
                    <a:pt x="1824383" y="39246"/>
                  </a:lnTo>
                  <a:lnTo>
                    <a:pt x="1855224" y="42039"/>
                  </a:lnTo>
                  <a:lnTo>
                    <a:pt x="1914186" y="45142"/>
                  </a:lnTo>
                  <a:lnTo>
                    <a:pt x="1972583" y="46521"/>
                  </a:lnTo>
                  <a:lnTo>
                    <a:pt x="2002971" y="46889"/>
                  </a:lnTo>
                  <a:lnTo>
                    <a:pt x="2033814" y="47134"/>
                  </a:lnTo>
                  <a:lnTo>
                    <a:pt x="2092778" y="47407"/>
                  </a:lnTo>
                  <a:lnTo>
                    <a:pt x="2149853" y="46205"/>
                  </a:lnTo>
                  <a:lnTo>
                    <a:pt x="2206087" y="41261"/>
                  </a:lnTo>
                  <a:lnTo>
                    <a:pt x="2265476" y="38182"/>
                  </a:lnTo>
                  <a:lnTo>
                    <a:pt x="2296130" y="37361"/>
                  </a:lnTo>
                  <a:lnTo>
                    <a:pt x="2327149" y="36813"/>
                  </a:lnTo>
                  <a:lnTo>
                    <a:pt x="2358412" y="36448"/>
                  </a:lnTo>
                  <a:lnTo>
                    <a:pt x="2389837" y="36205"/>
                  </a:lnTo>
                  <a:lnTo>
                    <a:pt x="2420047" y="37366"/>
                  </a:lnTo>
                  <a:lnTo>
                    <a:pt x="2478309" y="42183"/>
                  </a:lnTo>
                  <a:lnTo>
                    <a:pt x="2535071" y="45206"/>
                  </a:lnTo>
                  <a:lnTo>
                    <a:pt x="2589845" y="47873"/>
                  </a:lnTo>
                  <a:lnTo>
                    <a:pt x="2640645" y="53468"/>
                  </a:lnTo>
                  <a:lnTo>
                    <a:pt x="2693210" y="56836"/>
                  </a:lnTo>
                  <a:lnTo>
                    <a:pt x="2746117" y="59656"/>
                  </a:lnTo>
                  <a:lnTo>
                    <a:pt x="2796091" y="65319"/>
                  </a:lnTo>
                  <a:lnTo>
                    <a:pt x="2844758" y="68718"/>
                  </a:lnTo>
                  <a:lnTo>
                    <a:pt x="2891524" y="70229"/>
                  </a:lnTo>
                  <a:lnTo>
                    <a:pt x="2934358" y="70900"/>
                  </a:lnTo>
                  <a:lnTo>
                    <a:pt x="2983019" y="77599"/>
                  </a:lnTo>
                  <a:lnTo>
                    <a:pt x="3036093" y="833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2" name="SMARTInkShape-4234"/>
            <p:cNvSpPr/>
            <p:nvPr/>
          </p:nvSpPr>
          <p:spPr>
            <a:xfrm>
              <a:off x="3012281" y="2595582"/>
              <a:ext cx="642939" cy="47607"/>
            </a:xfrm>
            <a:custGeom>
              <a:avLst/>
              <a:gdLst/>
              <a:ahLst/>
              <a:cxnLst/>
              <a:rect l="0" t="0" r="0" b="0"/>
              <a:pathLst>
                <a:path w="642939" h="47607">
                  <a:moveTo>
                    <a:pt x="642938" y="11887"/>
                  </a:moveTo>
                  <a:lnTo>
                    <a:pt x="589411" y="10564"/>
                  </a:lnTo>
                  <a:lnTo>
                    <a:pt x="543549" y="1084"/>
                  </a:lnTo>
                  <a:lnTo>
                    <a:pt x="485251" y="77"/>
                  </a:lnTo>
                  <a:lnTo>
                    <a:pt x="427268" y="0"/>
                  </a:lnTo>
                  <a:lnTo>
                    <a:pt x="371178" y="6305"/>
                  </a:lnTo>
                  <a:lnTo>
                    <a:pt x="321352" y="10233"/>
                  </a:lnTo>
                  <a:lnTo>
                    <a:pt x="262944" y="11560"/>
                  </a:lnTo>
                  <a:lnTo>
                    <a:pt x="217404" y="13113"/>
                  </a:lnTo>
                  <a:lnTo>
                    <a:pt x="158136" y="21291"/>
                  </a:lnTo>
                  <a:lnTo>
                    <a:pt x="107819" y="29619"/>
                  </a:lnTo>
                  <a:lnTo>
                    <a:pt x="52349" y="35166"/>
                  </a:lnTo>
                  <a:lnTo>
                    <a:pt x="39582" y="38990"/>
                  </a:lnTo>
                  <a:lnTo>
                    <a:pt x="29498" y="43776"/>
                  </a:lnTo>
                  <a:lnTo>
                    <a:pt x="12302" y="47269"/>
                  </a:lnTo>
                  <a:lnTo>
                    <a:pt x="0" y="476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24" name="SMARTInkShape-4235"/>
          <p:cNvSpPr/>
          <p:nvPr/>
        </p:nvSpPr>
        <p:spPr>
          <a:xfrm>
            <a:off x="1166813" y="2583656"/>
            <a:ext cx="1035844" cy="23814"/>
          </a:xfrm>
          <a:custGeom>
            <a:avLst/>
            <a:gdLst/>
            <a:ahLst/>
            <a:cxnLst/>
            <a:rect l="0" t="0" r="0" b="0"/>
            <a:pathLst>
              <a:path w="1035844" h="23814">
                <a:moveTo>
                  <a:pt x="1035843" y="0"/>
                </a:moveTo>
                <a:lnTo>
                  <a:pt x="1018107" y="0"/>
                </a:lnTo>
                <a:lnTo>
                  <a:pt x="1011203" y="3528"/>
                </a:lnTo>
                <a:lnTo>
                  <a:pt x="1007510" y="6321"/>
                </a:lnTo>
                <a:lnTo>
                  <a:pt x="996352" y="9424"/>
                </a:lnTo>
                <a:lnTo>
                  <a:pt x="938021" y="11761"/>
                </a:lnTo>
                <a:lnTo>
                  <a:pt x="880723" y="8360"/>
                </a:lnTo>
                <a:lnTo>
                  <a:pt x="827049" y="1652"/>
                </a:lnTo>
                <a:lnTo>
                  <a:pt x="773673" y="326"/>
                </a:lnTo>
                <a:lnTo>
                  <a:pt x="727682" y="97"/>
                </a:lnTo>
                <a:lnTo>
                  <a:pt x="674073" y="29"/>
                </a:lnTo>
                <a:lnTo>
                  <a:pt x="622764" y="9"/>
                </a:lnTo>
                <a:lnTo>
                  <a:pt x="566257" y="3"/>
                </a:lnTo>
                <a:lnTo>
                  <a:pt x="507622" y="1"/>
                </a:lnTo>
                <a:lnTo>
                  <a:pt x="448356" y="0"/>
                </a:lnTo>
                <a:lnTo>
                  <a:pt x="388904" y="0"/>
                </a:lnTo>
                <a:lnTo>
                  <a:pt x="329396" y="0"/>
                </a:lnTo>
                <a:lnTo>
                  <a:pt x="271194" y="1323"/>
                </a:lnTo>
                <a:lnTo>
                  <a:pt x="219848" y="8183"/>
                </a:lnTo>
                <a:lnTo>
                  <a:pt x="172443" y="10803"/>
                </a:lnTo>
                <a:lnTo>
                  <a:pt x="120199" y="15216"/>
                </a:lnTo>
                <a:lnTo>
                  <a:pt x="60676" y="23058"/>
                </a:lnTo>
                <a:lnTo>
                  <a:pt x="0" y="238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5" name="SMARTInkShape-4236"/>
          <p:cNvSpPr/>
          <p:nvPr/>
        </p:nvSpPr>
        <p:spPr>
          <a:xfrm>
            <a:off x="1347142" y="1666919"/>
            <a:ext cx="4355954" cy="154738"/>
          </a:xfrm>
          <a:custGeom>
            <a:avLst/>
            <a:gdLst/>
            <a:ahLst/>
            <a:cxnLst/>
            <a:rect l="0" t="0" r="0" b="0"/>
            <a:pathLst>
              <a:path w="4355954" h="154738">
                <a:moveTo>
                  <a:pt x="1034108" y="83300"/>
                </a:moveTo>
                <a:lnTo>
                  <a:pt x="1040968" y="83300"/>
                </a:lnTo>
                <a:lnTo>
                  <a:pt x="1038039" y="83300"/>
                </a:lnTo>
                <a:lnTo>
                  <a:pt x="1041593" y="83300"/>
                </a:lnTo>
                <a:lnTo>
                  <a:pt x="1043067" y="81977"/>
                </a:lnTo>
                <a:lnTo>
                  <a:pt x="1044704" y="76979"/>
                </a:lnTo>
                <a:lnTo>
                  <a:pt x="1042495" y="75117"/>
                </a:lnTo>
                <a:lnTo>
                  <a:pt x="1023466" y="72129"/>
                </a:lnTo>
                <a:lnTo>
                  <a:pt x="1019076" y="71884"/>
                </a:lnTo>
                <a:lnTo>
                  <a:pt x="1010670" y="68084"/>
                </a:lnTo>
                <a:lnTo>
                  <a:pt x="1006577" y="65218"/>
                </a:lnTo>
                <a:lnTo>
                  <a:pt x="948747" y="50317"/>
                </a:lnTo>
                <a:lnTo>
                  <a:pt x="890967" y="37864"/>
                </a:lnTo>
                <a:lnTo>
                  <a:pt x="837563" y="26539"/>
                </a:lnTo>
                <a:lnTo>
                  <a:pt x="778914" y="24316"/>
                </a:lnTo>
                <a:lnTo>
                  <a:pt x="724555" y="22554"/>
                </a:lnTo>
                <a:lnTo>
                  <a:pt x="667760" y="14366"/>
                </a:lnTo>
                <a:lnTo>
                  <a:pt x="611611" y="12357"/>
                </a:lnTo>
                <a:lnTo>
                  <a:pt x="558939" y="5688"/>
                </a:lnTo>
                <a:lnTo>
                  <a:pt x="507760" y="1654"/>
                </a:lnTo>
                <a:lnTo>
                  <a:pt x="459083" y="459"/>
                </a:lnTo>
                <a:lnTo>
                  <a:pt x="404825" y="105"/>
                </a:lnTo>
                <a:lnTo>
                  <a:pt x="353177" y="0"/>
                </a:lnTo>
                <a:lnTo>
                  <a:pt x="304360" y="6290"/>
                </a:lnTo>
                <a:lnTo>
                  <a:pt x="256382" y="10211"/>
                </a:lnTo>
                <a:lnTo>
                  <a:pt x="208652" y="11373"/>
                </a:lnTo>
                <a:lnTo>
                  <a:pt x="160996" y="18038"/>
                </a:lnTo>
                <a:lnTo>
                  <a:pt x="103985" y="26542"/>
                </a:lnTo>
                <a:lnTo>
                  <a:pt x="46808" y="34873"/>
                </a:lnTo>
                <a:lnTo>
                  <a:pt x="0" y="35673"/>
                </a:lnTo>
                <a:lnTo>
                  <a:pt x="50574" y="35675"/>
                </a:lnTo>
                <a:lnTo>
                  <a:pt x="106038" y="35675"/>
                </a:lnTo>
                <a:lnTo>
                  <a:pt x="165033" y="35675"/>
                </a:lnTo>
                <a:lnTo>
                  <a:pt x="222098" y="36998"/>
                </a:lnTo>
                <a:lnTo>
                  <a:pt x="268609" y="43857"/>
                </a:lnTo>
                <a:lnTo>
                  <a:pt x="315903" y="46478"/>
                </a:lnTo>
                <a:lnTo>
                  <a:pt x="363431" y="47254"/>
                </a:lnTo>
                <a:lnTo>
                  <a:pt x="412349" y="47484"/>
                </a:lnTo>
                <a:lnTo>
                  <a:pt x="468148" y="48875"/>
                </a:lnTo>
                <a:lnTo>
                  <a:pt x="526574" y="55755"/>
                </a:lnTo>
                <a:lnTo>
                  <a:pt x="584454" y="58381"/>
                </a:lnTo>
                <a:lnTo>
                  <a:pt x="637029" y="59160"/>
                </a:lnTo>
                <a:lnTo>
                  <a:pt x="693911" y="60713"/>
                </a:lnTo>
                <a:lnTo>
                  <a:pt x="751334" y="67641"/>
                </a:lnTo>
                <a:lnTo>
                  <a:pt x="803773" y="70282"/>
                </a:lnTo>
                <a:lnTo>
                  <a:pt x="860615" y="71064"/>
                </a:lnTo>
                <a:lnTo>
                  <a:pt x="919350" y="71296"/>
                </a:lnTo>
                <a:lnTo>
                  <a:pt x="978645" y="71365"/>
                </a:lnTo>
                <a:lnTo>
                  <a:pt x="1038106" y="72708"/>
                </a:lnTo>
                <a:lnTo>
                  <a:pt x="1077777" y="77710"/>
                </a:lnTo>
                <a:lnTo>
                  <a:pt x="1120985" y="80815"/>
                </a:lnTo>
                <a:lnTo>
                  <a:pt x="1165324" y="82196"/>
                </a:lnTo>
                <a:lnTo>
                  <a:pt x="1207079" y="82809"/>
                </a:lnTo>
                <a:lnTo>
                  <a:pt x="1247685" y="83082"/>
                </a:lnTo>
                <a:lnTo>
                  <a:pt x="1287781" y="83203"/>
                </a:lnTo>
                <a:lnTo>
                  <a:pt x="1327650" y="83257"/>
                </a:lnTo>
                <a:lnTo>
                  <a:pt x="1367418" y="86808"/>
                </a:lnTo>
                <a:lnTo>
                  <a:pt x="1407142" y="91474"/>
                </a:lnTo>
                <a:lnTo>
                  <a:pt x="1446845" y="93547"/>
                </a:lnTo>
                <a:lnTo>
                  <a:pt x="1486540" y="94469"/>
                </a:lnTo>
                <a:lnTo>
                  <a:pt x="1527553" y="94878"/>
                </a:lnTo>
                <a:lnTo>
                  <a:pt x="1572240" y="95060"/>
                </a:lnTo>
                <a:lnTo>
                  <a:pt x="1615031" y="95141"/>
                </a:lnTo>
                <a:lnTo>
                  <a:pt x="1656098" y="96500"/>
                </a:lnTo>
                <a:lnTo>
                  <a:pt x="1696399" y="101514"/>
                </a:lnTo>
                <a:lnTo>
                  <a:pt x="1739887" y="104624"/>
                </a:lnTo>
                <a:lnTo>
                  <a:pt x="1784350" y="106006"/>
                </a:lnTo>
                <a:lnTo>
                  <a:pt x="1826160" y="106621"/>
                </a:lnTo>
                <a:lnTo>
                  <a:pt x="1866791" y="106894"/>
                </a:lnTo>
                <a:lnTo>
                  <a:pt x="1908221" y="108338"/>
                </a:lnTo>
                <a:lnTo>
                  <a:pt x="1953092" y="113390"/>
                </a:lnTo>
                <a:lnTo>
                  <a:pt x="1995965" y="116517"/>
                </a:lnTo>
                <a:lnTo>
                  <a:pt x="2037069" y="117907"/>
                </a:lnTo>
                <a:lnTo>
                  <a:pt x="2077386" y="118524"/>
                </a:lnTo>
                <a:lnTo>
                  <a:pt x="2120881" y="118799"/>
                </a:lnTo>
                <a:lnTo>
                  <a:pt x="2165347" y="120244"/>
                </a:lnTo>
                <a:lnTo>
                  <a:pt x="2207159" y="125296"/>
                </a:lnTo>
                <a:lnTo>
                  <a:pt x="2247791" y="128423"/>
                </a:lnTo>
                <a:lnTo>
                  <a:pt x="2287897" y="129813"/>
                </a:lnTo>
                <a:lnTo>
                  <a:pt x="2327771" y="130431"/>
                </a:lnTo>
                <a:lnTo>
                  <a:pt x="2371069" y="130705"/>
                </a:lnTo>
                <a:lnTo>
                  <a:pt x="2415448" y="130827"/>
                </a:lnTo>
                <a:lnTo>
                  <a:pt x="2457221" y="130881"/>
                </a:lnTo>
                <a:lnTo>
                  <a:pt x="2497836" y="130905"/>
                </a:lnTo>
                <a:lnTo>
                  <a:pt x="2539258" y="130916"/>
                </a:lnTo>
                <a:lnTo>
                  <a:pt x="2584126" y="130921"/>
                </a:lnTo>
                <a:lnTo>
                  <a:pt x="2626998" y="134451"/>
                </a:lnTo>
                <a:lnTo>
                  <a:pt x="2668101" y="139106"/>
                </a:lnTo>
                <a:lnTo>
                  <a:pt x="2708417" y="141176"/>
                </a:lnTo>
                <a:lnTo>
                  <a:pt x="2751912" y="142095"/>
                </a:lnTo>
                <a:lnTo>
                  <a:pt x="2796379" y="143827"/>
                </a:lnTo>
                <a:lnTo>
                  <a:pt x="2838190" y="149006"/>
                </a:lnTo>
                <a:lnTo>
                  <a:pt x="2878822" y="152190"/>
                </a:lnTo>
                <a:lnTo>
                  <a:pt x="2920252" y="153605"/>
                </a:lnTo>
                <a:lnTo>
                  <a:pt x="2965123" y="154234"/>
                </a:lnTo>
                <a:lnTo>
                  <a:pt x="3007996" y="154514"/>
                </a:lnTo>
                <a:lnTo>
                  <a:pt x="3049100" y="154638"/>
                </a:lnTo>
                <a:lnTo>
                  <a:pt x="3089417" y="154693"/>
                </a:lnTo>
                <a:lnTo>
                  <a:pt x="3129384" y="154717"/>
                </a:lnTo>
                <a:lnTo>
                  <a:pt x="3170519" y="154729"/>
                </a:lnTo>
                <a:lnTo>
                  <a:pt x="3215259" y="154733"/>
                </a:lnTo>
                <a:lnTo>
                  <a:pt x="3258075" y="154736"/>
                </a:lnTo>
                <a:lnTo>
                  <a:pt x="3299152" y="154736"/>
                </a:lnTo>
                <a:lnTo>
                  <a:pt x="3339458" y="154737"/>
                </a:lnTo>
                <a:lnTo>
                  <a:pt x="3379419" y="154737"/>
                </a:lnTo>
                <a:lnTo>
                  <a:pt x="3419229" y="153414"/>
                </a:lnTo>
                <a:lnTo>
                  <a:pt x="3458971" y="148417"/>
                </a:lnTo>
                <a:lnTo>
                  <a:pt x="3498682" y="145313"/>
                </a:lnTo>
                <a:lnTo>
                  <a:pt x="3538381" y="143934"/>
                </a:lnTo>
                <a:lnTo>
                  <a:pt x="3578073" y="143321"/>
                </a:lnTo>
                <a:lnTo>
                  <a:pt x="3617763" y="143049"/>
                </a:lnTo>
                <a:lnTo>
                  <a:pt x="3673767" y="142896"/>
                </a:lnTo>
                <a:lnTo>
                  <a:pt x="3727403" y="142850"/>
                </a:lnTo>
                <a:lnTo>
                  <a:pt x="3785187" y="142836"/>
                </a:lnTo>
                <a:lnTo>
                  <a:pt x="3840673" y="142833"/>
                </a:lnTo>
                <a:lnTo>
                  <a:pt x="3890627" y="146359"/>
                </a:lnTo>
                <a:lnTo>
                  <a:pt x="3942470" y="152255"/>
                </a:lnTo>
                <a:lnTo>
                  <a:pt x="3996196" y="154002"/>
                </a:lnTo>
                <a:lnTo>
                  <a:pt x="4055436" y="154592"/>
                </a:lnTo>
                <a:lnTo>
                  <a:pt x="4113538" y="154709"/>
                </a:lnTo>
                <a:lnTo>
                  <a:pt x="4164605" y="154732"/>
                </a:lnTo>
                <a:lnTo>
                  <a:pt x="4223549" y="154736"/>
                </a:lnTo>
                <a:lnTo>
                  <a:pt x="4276102" y="154737"/>
                </a:lnTo>
                <a:lnTo>
                  <a:pt x="4331821" y="154737"/>
                </a:lnTo>
                <a:lnTo>
                  <a:pt x="4355953" y="1547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6" name="SMARTInkShape-4237"/>
          <p:cNvSpPr/>
          <p:nvPr/>
        </p:nvSpPr>
        <p:spPr>
          <a:xfrm>
            <a:off x="1035844" y="845363"/>
            <a:ext cx="1416845" cy="47100"/>
          </a:xfrm>
          <a:custGeom>
            <a:avLst/>
            <a:gdLst/>
            <a:ahLst/>
            <a:cxnLst/>
            <a:rect l="0" t="0" r="0" b="0"/>
            <a:pathLst>
              <a:path w="1416845" h="47100">
                <a:moveTo>
                  <a:pt x="1416844" y="35700"/>
                </a:moveTo>
                <a:lnTo>
                  <a:pt x="1363871" y="35700"/>
                </a:lnTo>
                <a:lnTo>
                  <a:pt x="1312740" y="29379"/>
                </a:lnTo>
                <a:lnTo>
                  <a:pt x="1261342" y="24897"/>
                </a:lnTo>
                <a:lnTo>
                  <a:pt x="1217017" y="22797"/>
                </a:lnTo>
                <a:lnTo>
                  <a:pt x="1170369" y="15708"/>
                </a:lnTo>
                <a:lnTo>
                  <a:pt x="1121711" y="13019"/>
                </a:lnTo>
                <a:lnTo>
                  <a:pt x="1065990" y="12222"/>
                </a:lnTo>
                <a:lnTo>
                  <a:pt x="1007587" y="10663"/>
                </a:lnTo>
                <a:lnTo>
                  <a:pt x="968164" y="5611"/>
                </a:lnTo>
                <a:lnTo>
                  <a:pt x="925066" y="2483"/>
                </a:lnTo>
                <a:lnTo>
                  <a:pt x="879453" y="1093"/>
                </a:lnTo>
                <a:lnTo>
                  <a:pt x="832722" y="475"/>
                </a:lnTo>
                <a:lnTo>
                  <a:pt x="785494" y="200"/>
                </a:lnTo>
                <a:lnTo>
                  <a:pt x="739369" y="78"/>
                </a:lnTo>
                <a:lnTo>
                  <a:pt x="696820" y="24"/>
                </a:lnTo>
                <a:lnTo>
                  <a:pt x="652333" y="0"/>
                </a:lnTo>
                <a:lnTo>
                  <a:pt x="606103" y="1312"/>
                </a:lnTo>
                <a:lnTo>
                  <a:pt x="559098" y="6305"/>
                </a:lnTo>
                <a:lnTo>
                  <a:pt x="515276" y="9406"/>
                </a:lnTo>
                <a:lnTo>
                  <a:pt x="473751" y="10784"/>
                </a:lnTo>
                <a:lnTo>
                  <a:pt x="433247" y="11397"/>
                </a:lnTo>
                <a:lnTo>
                  <a:pt x="393196" y="15197"/>
                </a:lnTo>
                <a:lnTo>
                  <a:pt x="353348" y="21296"/>
                </a:lnTo>
                <a:lnTo>
                  <a:pt x="295048" y="30844"/>
                </a:lnTo>
                <a:lnTo>
                  <a:pt x="242350" y="34261"/>
                </a:lnTo>
                <a:lnTo>
                  <a:pt x="188077" y="36596"/>
                </a:lnTo>
                <a:lnTo>
                  <a:pt x="129314" y="45039"/>
                </a:lnTo>
                <a:lnTo>
                  <a:pt x="79783" y="47099"/>
                </a:lnTo>
                <a:lnTo>
                  <a:pt x="37661" y="46183"/>
                </a:lnTo>
                <a:lnTo>
                  <a:pt x="0" y="35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38913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14" y="377509"/>
            <a:ext cx="6660726" cy="6057581"/>
          </a:xfrm>
        </p:spPr>
        <p:txBody>
          <a:bodyPr>
            <a:noAutofit/>
          </a:bodyPr>
          <a:lstStyle/>
          <a:p>
            <a:r>
              <a:rPr lang="en-US" sz="2400" dirty="0" smtClean="0"/>
              <a:t>King </a:t>
            </a:r>
            <a:r>
              <a:rPr lang="en-US" sz="2400" b="1" dirty="0"/>
              <a:t>__________</a:t>
            </a:r>
            <a:r>
              <a:rPr lang="en-US" sz="2400" dirty="0" smtClean="0"/>
              <a:t> </a:t>
            </a:r>
            <a:r>
              <a:rPr lang="en-US" sz="2400" dirty="0" smtClean="0"/>
              <a:t>(continued)</a:t>
            </a:r>
          </a:p>
          <a:p>
            <a:pPr lvl="1"/>
            <a:r>
              <a:rPr lang="en-US" sz="2000" b="1" dirty="0"/>
              <a:t>__________</a:t>
            </a:r>
            <a:r>
              <a:rPr lang="en-US" sz="2000" dirty="0" smtClean="0"/>
              <a:t> </a:t>
            </a:r>
            <a:r>
              <a:rPr lang="en-US" sz="2000" dirty="0" smtClean="0"/>
              <a:t>were very prosperous under David</a:t>
            </a:r>
          </a:p>
          <a:p>
            <a:pPr lvl="1"/>
            <a:r>
              <a:rPr lang="en-US" sz="2000" dirty="0" smtClean="0"/>
              <a:t>Honored as the greatest Israelite </a:t>
            </a:r>
            <a:r>
              <a:rPr lang="en-US" sz="2000" b="1" dirty="0"/>
              <a:t>__________</a:t>
            </a:r>
            <a:endParaRPr lang="en-US" sz="2000" dirty="0" smtClean="0"/>
          </a:p>
          <a:p>
            <a:pPr lvl="1"/>
            <a:endParaRPr lang="en-US" sz="2000" dirty="0"/>
          </a:p>
          <a:p>
            <a:pPr lvl="1"/>
            <a:r>
              <a:rPr lang="en-US" sz="2000" dirty="0" smtClean="0"/>
              <a:t>970 BC – David’s son, </a:t>
            </a:r>
            <a:r>
              <a:rPr lang="en-US" sz="2000" b="1" dirty="0"/>
              <a:t>__________</a:t>
            </a:r>
            <a:r>
              <a:rPr lang="en-US" sz="2000" dirty="0" smtClean="0"/>
              <a:t>, </a:t>
            </a:r>
            <a:r>
              <a:rPr lang="en-US" sz="2000" dirty="0" smtClean="0"/>
              <a:t>became the new King</a:t>
            </a:r>
          </a:p>
          <a:p>
            <a:pPr lvl="2"/>
            <a:r>
              <a:rPr lang="en-US" sz="1800" dirty="0" smtClean="0"/>
              <a:t>Brought peace through </a:t>
            </a:r>
            <a:r>
              <a:rPr lang="en-US" sz="1800" b="1" dirty="0"/>
              <a:t>__________</a:t>
            </a:r>
            <a:r>
              <a:rPr lang="en-US" sz="1800" dirty="0" smtClean="0"/>
              <a:t> </a:t>
            </a:r>
            <a:r>
              <a:rPr lang="en-US" sz="1800" dirty="0" smtClean="0"/>
              <a:t>and treaty</a:t>
            </a:r>
          </a:p>
          <a:p>
            <a:pPr lvl="2"/>
            <a:r>
              <a:rPr lang="en-US" sz="1800" dirty="0" smtClean="0"/>
              <a:t>Constructed the </a:t>
            </a:r>
            <a:r>
              <a:rPr lang="en-US" sz="1800" b="1" dirty="0"/>
              <a:t>__________</a:t>
            </a:r>
            <a:r>
              <a:rPr lang="en-US" sz="1800" dirty="0" smtClean="0"/>
              <a:t> </a:t>
            </a:r>
            <a:r>
              <a:rPr lang="en-US" sz="1800" dirty="0" smtClean="0"/>
              <a:t>Temple in Jerusalem</a:t>
            </a:r>
          </a:p>
          <a:p>
            <a:pPr lvl="3"/>
            <a:r>
              <a:rPr lang="en-US" sz="1600" dirty="0" smtClean="0"/>
              <a:t>Held the Ark of the </a:t>
            </a:r>
            <a:r>
              <a:rPr lang="en-US" sz="1600" b="1" dirty="0"/>
              <a:t>__________</a:t>
            </a:r>
            <a:endParaRPr lang="en-US" sz="1600" dirty="0" smtClean="0"/>
          </a:p>
          <a:p>
            <a:pPr lvl="2"/>
            <a:r>
              <a:rPr lang="en-US" sz="1800" dirty="0" smtClean="0"/>
              <a:t>Wrote many </a:t>
            </a:r>
            <a:r>
              <a:rPr lang="en-US" sz="1800" b="1" dirty="0"/>
              <a:t>__________</a:t>
            </a:r>
            <a:r>
              <a:rPr lang="en-US" sz="1800" dirty="0" smtClean="0"/>
              <a:t> </a:t>
            </a:r>
            <a:r>
              <a:rPr lang="en-US" sz="1800" dirty="0" smtClean="0"/>
              <a:t>– wise </a:t>
            </a:r>
            <a:r>
              <a:rPr lang="en-US" sz="1800" dirty="0" smtClean="0"/>
              <a:t>sayings</a:t>
            </a:r>
            <a:endParaRPr lang="en-US" sz="1800" dirty="0"/>
          </a:p>
          <a:p>
            <a:pPr lvl="1"/>
            <a:r>
              <a:rPr lang="en-US" sz="2000" dirty="0" smtClean="0"/>
              <a:t>King </a:t>
            </a:r>
            <a:r>
              <a:rPr lang="en-US" sz="2000" b="1" dirty="0"/>
              <a:t>__________</a:t>
            </a:r>
            <a:r>
              <a:rPr lang="en-US" sz="2000" dirty="0" smtClean="0"/>
              <a:t> </a:t>
            </a:r>
            <a:r>
              <a:rPr lang="en-US" sz="2000" dirty="0" smtClean="0"/>
              <a:t>loses </a:t>
            </a:r>
            <a:r>
              <a:rPr lang="en-US" sz="2000" dirty="0" smtClean="0"/>
              <a:t>support </a:t>
            </a:r>
            <a:r>
              <a:rPr lang="en-US" sz="2000" dirty="0" smtClean="0"/>
              <a:t>of his people</a:t>
            </a:r>
          </a:p>
          <a:p>
            <a:pPr lvl="2"/>
            <a:r>
              <a:rPr lang="en-US" sz="1800" dirty="0" smtClean="0"/>
              <a:t>Demanded </a:t>
            </a:r>
            <a:r>
              <a:rPr lang="en-US" sz="1800" b="1" dirty="0"/>
              <a:t>__________</a:t>
            </a:r>
            <a:r>
              <a:rPr lang="en-US" sz="1800" dirty="0" smtClean="0"/>
              <a:t> </a:t>
            </a:r>
            <a:r>
              <a:rPr lang="en-US" sz="1800" dirty="0" smtClean="0"/>
              <a:t>taxes</a:t>
            </a:r>
          </a:p>
          <a:p>
            <a:pPr lvl="2"/>
            <a:r>
              <a:rPr lang="en-US" sz="1800" dirty="0" smtClean="0"/>
              <a:t>Treated them as </a:t>
            </a:r>
            <a:r>
              <a:rPr lang="en-US" sz="1800" b="1" dirty="0"/>
              <a:t>__________</a:t>
            </a:r>
            <a:r>
              <a:rPr lang="en-US" sz="1800" dirty="0" smtClean="0"/>
              <a:t> </a:t>
            </a:r>
            <a:r>
              <a:rPr lang="en-US" sz="1800" dirty="0" smtClean="0"/>
              <a:t>for </a:t>
            </a:r>
            <a:r>
              <a:rPr lang="en-US" sz="1800" dirty="0" smtClean="0"/>
              <a:t>building</a:t>
            </a:r>
            <a:endParaRPr lang="en-US" sz="1800" dirty="0"/>
          </a:p>
          <a:p>
            <a:pPr lvl="1"/>
            <a:r>
              <a:rPr lang="en-US" sz="2000" dirty="0" smtClean="0"/>
              <a:t>922 BC – King </a:t>
            </a:r>
            <a:r>
              <a:rPr lang="en-US" sz="2000" b="1" dirty="0"/>
              <a:t>__________</a:t>
            </a:r>
            <a:r>
              <a:rPr lang="en-US" sz="2000" dirty="0" smtClean="0"/>
              <a:t> </a:t>
            </a:r>
            <a:r>
              <a:rPr lang="en-US" sz="2000" dirty="0" smtClean="0"/>
              <a:t>dies, kingdom splits</a:t>
            </a:r>
            <a:endParaRPr lang="en-US" sz="2000" dirty="0"/>
          </a:p>
        </p:txBody>
      </p:sp>
      <p:pic>
        <p:nvPicPr>
          <p:cNvPr id="4098" name="Picture 2" descr="https://www.lds.org/bc/content/shared/content/images/gospel-library/manual/31118/31118_000_032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480" y="228759"/>
            <a:ext cx="4411980" cy="635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624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454" y="206059"/>
            <a:ext cx="8596668" cy="6309041"/>
          </a:xfrm>
        </p:spPr>
        <p:txBody>
          <a:bodyPr>
            <a:normAutofit lnSpcReduction="10000"/>
          </a:bodyPr>
          <a:lstStyle/>
          <a:p>
            <a:r>
              <a:rPr lang="en-US" sz="2800" dirty="0" smtClean="0"/>
              <a:t>Two Kingdoms</a:t>
            </a:r>
          </a:p>
          <a:p>
            <a:pPr lvl="1"/>
            <a:r>
              <a:rPr lang="en-US" sz="2400" dirty="0" smtClean="0"/>
              <a:t>10 northern </a:t>
            </a:r>
            <a:r>
              <a:rPr lang="en-US" sz="2400" b="1" dirty="0"/>
              <a:t>__________</a:t>
            </a:r>
            <a:r>
              <a:rPr lang="en-US" sz="2400" dirty="0" smtClean="0"/>
              <a:t> </a:t>
            </a:r>
            <a:r>
              <a:rPr lang="en-US" sz="2400" dirty="0" smtClean="0"/>
              <a:t>rebel against Jerusalem</a:t>
            </a:r>
          </a:p>
          <a:p>
            <a:pPr lvl="2"/>
            <a:r>
              <a:rPr lang="en-US" sz="2000" dirty="0" smtClean="0"/>
              <a:t>Found separate </a:t>
            </a:r>
            <a:r>
              <a:rPr lang="en-US" sz="2000" b="1" dirty="0"/>
              <a:t>__________</a:t>
            </a:r>
            <a:r>
              <a:rPr lang="en-US" sz="2000" dirty="0" smtClean="0"/>
              <a:t> </a:t>
            </a:r>
            <a:r>
              <a:rPr lang="en-US" sz="2000" dirty="0" smtClean="0"/>
              <a:t>of Israel</a:t>
            </a:r>
          </a:p>
          <a:p>
            <a:pPr lvl="2"/>
            <a:r>
              <a:rPr lang="en-US" sz="2000" dirty="0" smtClean="0"/>
              <a:t>Capital was </a:t>
            </a:r>
            <a:r>
              <a:rPr lang="en-US" sz="2000" b="1" dirty="0"/>
              <a:t>__________</a:t>
            </a:r>
            <a:endParaRPr lang="en-US" sz="2000" dirty="0" smtClean="0"/>
          </a:p>
          <a:p>
            <a:pPr lvl="1"/>
            <a:r>
              <a:rPr lang="en-US" sz="2400" dirty="0" smtClean="0"/>
              <a:t>2 southern tribes form kingdom of </a:t>
            </a:r>
            <a:r>
              <a:rPr lang="en-US" sz="2400" b="1" dirty="0"/>
              <a:t>__________</a:t>
            </a:r>
            <a:endParaRPr lang="en-US" sz="2400" dirty="0" smtClean="0"/>
          </a:p>
          <a:p>
            <a:pPr lvl="2"/>
            <a:r>
              <a:rPr lang="en-US" sz="2000" dirty="0" smtClean="0"/>
              <a:t>Capital was </a:t>
            </a:r>
            <a:r>
              <a:rPr lang="en-US" sz="2000" b="1" dirty="0"/>
              <a:t>__________</a:t>
            </a:r>
            <a:endParaRPr lang="en-US" sz="2000" dirty="0" smtClean="0"/>
          </a:p>
          <a:p>
            <a:pPr lvl="1"/>
            <a:r>
              <a:rPr lang="en-US" sz="2400" dirty="0" smtClean="0"/>
              <a:t>These kingdoms felt threatened by their </a:t>
            </a:r>
            <a:r>
              <a:rPr lang="en-US" sz="2400" b="1" dirty="0"/>
              <a:t>__________</a:t>
            </a:r>
            <a:endParaRPr lang="en-US" sz="2400" dirty="0" smtClean="0"/>
          </a:p>
          <a:p>
            <a:pPr lvl="2"/>
            <a:r>
              <a:rPr lang="en-US" sz="2000" dirty="0" smtClean="0"/>
              <a:t>Assyrians and </a:t>
            </a:r>
            <a:r>
              <a:rPr lang="en-US" sz="2000" b="1" dirty="0"/>
              <a:t>__________</a:t>
            </a:r>
            <a:r>
              <a:rPr lang="en-US" sz="2000" dirty="0" smtClean="0"/>
              <a:t> </a:t>
            </a:r>
            <a:r>
              <a:rPr lang="en-US" sz="2000" dirty="0" smtClean="0"/>
              <a:t>wanted to control their trade </a:t>
            </a:r>
            <a:r>
              <a:rPr lang="en-US" sz="2000" dirty="0" smtClean="0"/>
              <a:t>routes</a:t>
            </a:r>
            <a:endParaRPr lang="en-US" sz="2400" dirty="0"/>
          </a:p>
          <a:p>
            <a:r>
              <a:rPr lang="en-US" sz="2800" dirty="0" smtClean="0"/>
              <a:t>The Fall of </a:t>
            </a:r>
            <a:r>
              <a:rPr lang="en-US" sz="2800" b="1" dirty="0"/>
              <a:t>__________</a:t>
            </a:r>
            <a:endParaRPr lang="en-US" sz="2800" dirty="0" smtClean="0"/>
          </a:p>
          <a:p>
            <a:pPr lvl="1"/>
            <a:r>
              <a:rPr lang="en-US" sz="2400" dirty="0" smtClean="0"/>
              <a:t>722 BC – Israel refuses to pay </a:t>
            </a:r>
            <a:r>
              <a:rPr lang="en-US" sz="2400" b="1" i="1" u="sng" dirty="0" smtClean="0"/>
              <a:t>tribute</a:t>
            </a:r>
            <a:r>
              <a:rPr lang="en-US" sz="2400" dirty="0" smtClean="0"/>
              <a:t> to the </a:t>
            </a:r>
            <a:r>
              <a:rPr lang="en-US" sz="2400" dirty="0" smtClean="0"/>
              <a:t>Assyrians]</a:t>
            </a:r>
            <a:endParaRPr lang="en-US" sz="2400" dirty="0" smtClean="0"/>
          </a:p>
          <a:p>
            <a:pPr lvl="2"/>
            <a:r>
              <a:rPr lang="en-US" sz="2000" b="1" dirty="0"/>
              <a:t>__________</a:t>
            </a:r>
            <a:r>
              <a:rPr lang="en-US" sz="2000" dirty="0" smtClean="0"/>
              <a:t> </a:t>
            </a:r>
            <a:r>
              <a:rPr lang="en-US" sz="2000" dirty="0" smtClean="0"/>
              <a:t>invade Israel</a:t>
            </a:r>
          </a:p>
          <a:p>
            <a:pPr lvl="2"/>
            <a:r>
              <a:rPr lang="en-US" sz="2000" dirty="0" smtClean="0"/>
              <a:t>Captured major cities including </a:t>
            </a:r>
            <a:r>
              <a:rPr lang="en-US" sz="2000" b="1" dirty="0"/>
              <a:t>__________</a:t>
            </a:r>
            <a:endParaRPr lang="en-US" sz="2000" dirty="0" smtClean="0"/>
          </a:p>
          <a:p>
            <a:pPr lvl="2"/>
            <a:r>
              <a:rPr lang="en-US" sz="2000" dirty="0" smtClean="0"/>
              <a:t>Assyrians and Israelites mixed </a:t>
            </a:r>
            <a:r>
              <a:rPr lang="en-US" sz="2000" b="1" dirty="0"/>
              <a:t>__________</a:t>
            </a:r>
            <a:r>
              <a:rPr lang="en-US" sz="2000" dirty="0" smtClean="0"/>
              <a:t> </a:t>
            </a:r>
            <a:r>
              <a:rPr lang="en-US" sz="2000" dirty="0" smtClean="0"/>
              <a:t>making Samaritans</a:t>
            </a:r>
          </a:p>
          <a:p>
            <a:pPr lvl="1"/>
            <a:endParaRPr lang="en-US" dirty="0" smtClean="0"/>
          </a:p>
          <a:p>
            <a:pPr lvl="1"/>
            <a:endParaRPr lang="en-US" dirty="0" smtClean="0"/>
          </a:p>
        </p:txBody>
      </p:sp>
    </p:spTree>
    <p:extLst>
      <p:ext uri="{BB962C8B-B14F-4D97-AF65-F5344CB8AC3E}">
        <p14:creationId xmlns:p14="http://schemas.microsoft.com/office/powerpoint/2010/main" val="1317648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304" y="228919"/>
            <a:ext cx="8596668" cy="6400481"/>
          </a:xfrm>
        </p:spPr>
        <p:txBody>
          <a:bodyPr/>
          <a:lstStyle/>
          <a:p>
            <a:r>
              <a:rPr lang="en-US" sz="2400" dirty="0" smtClean="0"/>
              <a:t>The Fall of </a:t>
            </a:r>
            <a:r>
              <a:rPr lang="en-US" sz="2400" b="1" dirty="0"/>
              <a:t>__________</a:t>
            </a:r>
            <a:endParaRPr lang="en-US" sz="2400" dirty="0" smtClean="0"/>
          </a:p>
          <a:p>
            <a:pPr lvl="1"/>
            <a:r>
              <a:rPr lang="en-US" sz="2000" dirty="0" smtClean="0"/>
              <a:t>597 BC – </a:t>
            </a:r>
            <a:r>
              <a:rPr lang="en-US" sz="2000" b="1" dirty="0"/>
              <a:t>__________</a:t>
            </a:r>
            <a:r>
              <a:rPr lang="en-US" sz="2000" dirty="0" smtClean="0"/>
              <a:t> </a:t>
            </a:r>
            <a:r>
              <a:rPr lang="en-US" sz="2000" dirty="0" smtClean="0"/>
              <a:t>under King </a:t>
            </a:r>
            <a:r>
              <a:rPr lang="en-US" sz="2000" dirty="0" smtClean="0"/>
              <a:t>Nebuchadnezzar </a:t>
            </a:r>
            <a:r>
              <a:rPr lang="en-US" sz="2000" dirty="0" smtClean="0"/>
              <a:t>forced thousands out of Jerusalem</a:t>
            </a:r>
          </a:p>
          <a:p>
            <a:pPr lvl="2"/>
            <a:r>
              <a:rPr lang="en-US" sz="1800" dirty="0" smtClean="0"/>
              <a:t>Moved them to </a:t>
            </a:r>
            <a:r>
              <a:rPr lang="en-US" sz="1800" b="1" dirty="0"/>
              <a:t>__________</a:t>
            </a:r>
            <a:endParaRPr lang="en-US" sz="1800" dirty="0" smtClean="0"/>
          </a:p>
          <a:p>
            <a:pPr lvl="2"/>
            <a:r>
              <a:rPr lang="en-US" sz="1800" dirty="0" smtClean="0"/>
              <a:t>Nebuchadnezzar chose a new king for the </a:t>
            </a:r>
            <a:r>
              <a:rPr lang="en-US" sz="1800" b="1" dirty="0"/>
              <a:t>__________</a:t>
            </a:r>
            <a:endParaRPr lang="en-US" sz="1800" dirty="0" smtClean="0"/>
          </a:p>
          <a:p>
            <a:pPr lvl="2"/>
            <a:r>
              <a:rPr lang="en-US" sz="1800" dirty="0" smtClean="0"/>
              <a:t>This king followed orders at first</a:t>
            </a:r>
          </a:p>
          <a:p>
            <a:pPr lvl="2"/>
            <a:r>
              <a:rPr lang="en-US" sz="1800" dirty="0" smtClean="0"/>
              <a:t>Eventually wanted to set </a:t>
            </a:r>
            <a:r>
              <a:rPr lang="en-US" sz="1800" b="1" dirty="0"/>
              <a:t>__________</a:t>
            </a:r>
            <a:r>
              <a:rPr lang="en-US" sz="1800" dirty="0" smtClean="0"/>
              <a:t> </a:t>
            </a:r>
            <a:r>
              <a:rPr lang="en-US" sz="1800" dirty="0" smtClean="0"/>
              <a:t>free</a:t>
            </a:r>
          </a:p>
          <a:p>
            <a:pPr lvl="2"/>
            <a:endParaRPr lang="en-US" sz="1800" dirty="0"/>
          </a:p>
          <a:p>
            <a:pPr lvl="1"/>
            <a:r>
              <a:rPr lang="en-US" sz="2000" dirty="0" smtClean="0"/>
              <a:t>A prophet named </a:t>
            </a:r>
            <a:r>
              <a:rPr lang="en-US" sz="2000" b="1" dirty="0"/>
              <a:t>__________</a:t>
            </a:r>
            <a:r>
              <a:rPr lang="en-US" sz="2000" dirty="0" smtClean="0"/>
              <a:t> </a:t>
            </a:r>
            <a:r>
              <a:rPr lang="en-US" sz="2000" dirty="0" smtClean="0"/>
              <a:t>told the king God did not want him </a:t>
            </a:r>
            <a:r>
              <a:rPr lang="en-US" sz="2000" dirty="0" smtClean="0"/>
              <a:t>to </a:t>
            </a:r>
            <a:r>
              <a:rPr lang="en-US" sz="2000" dirty="0" smtClean="0"/>
              <a:t>rebel</a:t>
            </a:r>
          </a:p>
          <a:p>
            <a:pPr lvl="2"/>
            <a:r>
              <a:rPr lang="en-US" sz="1800" dirty="0" smtClean="0"/>
              <a:t>The king led a </a:t>
            </a:r>
            <a:r>
              <a:rPr lang="en-US" sz="1800" b="1" dirty="0"/>
              <a:t>__________</a:t>
            </a:r>
            <a:r>
              <a:rPr lang="en-US" sz="1800" dirty="0" smtClean="0"/>
              <a:t> </a:t>
            </a:r>
            <a:r>
              <a:rPr lang="en-US" sz="1800" dirty="0" smtClean="0"/>
              <a:t>but was unsuccessful</a:t>
            </a:r>
          </a:p>
          <a:p>
            <a:pPr lvl="2"/>
            <a:r>
              <a:rPr lang="en-US" sz="1800" dirty="0" err="1" smtClean="0"/>
              <a:t>Nebuchdnezzar</a:t>
            </a:r>
            <a:r>
              <a:rPr lang="en-US" sz="1800" dirty="0" smtClean="0"/>
              <a:t> </a:t>
            </a:r>
            <a:r>
              <a:rPr lang="en-US" sz="1800" b="1" dirty="0"/>
              <a:t>__________</a:t>
            </a:r>
            <a:r>
              <a:rPr lang="en-US" sz="1800" dirty="0" smtClean="0"/>
              <a:t> </a:t>
            </a:r>
            <a:r>
              <a:rPr lang="en-US" sz="1800" dirty="0" smtClean="0"/>
              <a:t>Jerusalem in 586 BC</a:t>
            </a:r>
          </a:p>
          <a:p>
            <a:pPr lvl="2"/>
            <a:r>
              <a:rPr lang="en-US" sz="1800" dirty="0" smtClean="0"/>
              <a:t>This time is known as the Babylonian </a:t>
            </a:r>
            <a:r>
              <a:rPr lang="en-US" sz="1800" b="1" dirty="0"/>
              <a:t>__________</a:t>
            </a:r>
            <a:r>
              <a:rPr lang="en-US" sz="1800" dirty="0" smtClean="0"/>
              <a:t> </a:t>
            </a:r>
            <a:r>
              <a:rPr lang="en-US" sz="1800" dirty="0" smtClean="0"/>
              <a:t>– forced absence from one’s home</a:t>
            </a:r>
          </a:p>
          <a:p>
            <a:pPr lvl="2"/>
            <a:endParaRPr lang="en-US" dirty="0"/>
          </a:p>
        </p:txBody>
      </p:sp>
      <p:sp>
        <p:nvSpPr>
          <p:cNvPr id="194" name="SMARTInkShape-4317"/>
          <p:cNvSpPr/>
          <p:nvPr/>
        </p:nvSpPr>
        <p:spPr>
          <a:xfrm>
            <a:off x="345281" y="3964781"/>
            <a:ext cx="142876" cy="416720"/>
          </a:xfrm>
          <a:custGeom>
            <a:avLst/>
            <a:gdLst/>
            <a:ahLst/>
            <a:cxnLst/>
            <a:rect l="0" t="0" r="0" b="0"/>
            <a:pathLst>
              <a:path w="142876" h="416720">
                <a:moveTo>
                  <a:pt x="0" y="0"/>
                </a:moveTo>
                <a:lnTo>
                  <a:pt x="6321" y="6321"/>
                </a:lnTo>
                <a:lnTo>
                  <a:pt x="9424" y="16479"/>
                </a:lnTo>
                <a:lnTo>
                  <a:pt x="11416" y="31918"/>
                </a:lnTo>
                <a:lnTo>
                  <a:pt x="33509" y="86941"/>
                </a:lnTo>
                <a:lnTo>
                  <a:pt x="57135" y="140842"/>
                </a:lnTo>
                <a:lnTo>
                  <a:pt x="74933" y="190099"/>
                </a:lnTo>
                <a:lnTo>
                  <a:pt x="99370" y="246229"/>
                </a:lnTo>
                <a:lnTo>
                  <a:pt x="114781" y="296905"/>
                </a:lnTo>
                <a:lnTo>
                  <a:pt x="128111" y="356077"/>
                </a:lnTo>
                <a:lnTo>
                  <a:pt x="130919" y="409720"/>
                </a:lnTo>
                <a:lnTo>
                  <a:pt x="132259" y="412053"/>
                </a:lnTo>
                <a:lnTo>
                  <a:pt x="134475" y="413609"/>
                </a:lnTo>
                <a:lnTo>
                  <a:pt x="142875" y="416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36727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754" y="114619"/>
            <a:ext cx="8596668" cy="5577521"/>
          </a:xfrm>
        </p:spPr>
        <p:txBody>
          <a:bodyPr>
            <a:normAutofit/>
          </a:bodyPr>
          <a:lstStyle/>
          <a:p>
            <a:r>
              <a:rPr lang="en-US" sz="2400" dirty="0" smtClean="0"/>
              <a:t>Beginnings </a:t>
            </a:r>
          </a:p>
          <a:p>
            <a:pPr lvl="1"/>
            <a:r>
              <a:rPr lang="en-US" sz="2000" dirty="0" smtClean="0"/>
              <a:t>Ancient Israelite beliefs represent the foundation </a:t>
            </a:r>
            <a:r>
              <a:rPr lang="en-US" sz="2000" dirty="0" smtClean="0"/>
              <a:t>of </a:t>
            </a:r>
            <a:r>
              <a:rPr lang="en-US" sz="2000" b="1" dirty="0" smtClean="0"/>
              <a:t>_________</a:t>
            </a:r>
            <a:endParaRPr lang="en-US" sz="2000" dirty="0" smtClean="0"/>
          </a:p>
          <a:p>
            <a:pPr lvl="1"/>
            <a:r>
              <a:rPr lang="en-US" sz="2000" dirty="0" smtClean="0"/>
              <a:t>Judaism is both an </a:t>
            </a:r>
            <a:r>
              <a:rPr lang="en-US" sz="2000" b="1" dirty="0" smtClean="0"/>
              <a:t>__________</a:t>
            </a:r>
            <a:r>
              <a:rPr lang="en-US" sz="2000" dirty="0" smtClean="0"/>
              <a:t>and </a:t>
            </a:r>
            <a:r>
              <a:rPr lang="en-US" sz="2000" b="1" dirty="0"/>
              <a:t>__________ </a:t>
            </a:r>
            <a:r>
              <a:rPr lang="en-US" sz="2000" dirty="0" smtClean="0"/>
              <a:t>religion</a:t>
            </a:r>
            <a:endParaRPr lang="en-US" sz="2000" dirty="0" smtClean="0"/>
          </a:p>
          <a:p>
            <a:pPr lvl="1"/>
            <a:r>
              <a:rPr lang="en-US" sz="2000" dirty="0" smtClean="0"/>
              <a:t>Practiced </a:t>
            </a:r>
            <a:r>
              <a:rPr lang="en-US" sz="2000" b="1" dirty="0"/>
              <a:t>__________</a:t>
            </a:r>
            <a:r>
              <a:rPr lang="en-US" sz="2000" dirty="0" smtClean="0"/>
              <a:t>– </a:t>
            </a:r>
            <a:r>
              <a:rPr lang="en-US" sz="2000" dirty="0" smtClean="0"/>
              <a:t>the belief in one </a:t>
            </a:r>
            <a:r>
              <a:rPr lang="en-US" sz="2000" dirty="0" smtClean="0"/>
              <a:t>all </a:t>
            </a:r>
            <a:r>
              <a:rPr lang="en-US" sz="2000" dirty="0" smtClean="0"/>
              <a:t>powerful God</a:t>
            </a:r>
          </a:p>
          <a:p>
            <a:pPr lvl="2"/>
            <a:r>
              <a:rPr lang="en-US" sz="1800" dirty="0" smtClean="0"/>
              <a:t>God sent </a:t>
            </a:r>
            <a:r>
              <a:rPr lang="en-US" sz="1800" b="1" dirty="0"/>
              <a:t>__________</a:t>
            </a:r>
            <a:r>
              <a:rPr lang="en-US" sz="1800" dirty="0" smtClean="0"/>
              <a:t>– </a:t>
            </a:r>
            <a:r>
              <a:rPr lang="en-US" sz="1800" dirty="0" smtClean="0"/>
              <a:t>messengers who spread God’s word</a:t>
            </a:r>
          </a:p>
          <a:p>
            <a:pPr lvl="2"/>
            <a:r>
              <a:rPr lang="en-US" sz="1800" dirty="0" smtClean="0"/>
              <a:t>Prophets told the </a:t>
            </a:r>
            <a:r>
              <a:rPr lang="en-US" sz="1800" b="1" dirty="0"/>
              <a:t>__________ </a:t>
            </a:r>
            <a:r>
              <a:rPr lang="en-US" sz="1800" dirty="0" smtClean="0"/>
              <a:t>:</a:t>
            </a:r>
            <a:endParaRPr lang="en-US" sz="1800" dirty="0" smtClean="0"/>
          </a:p>
          <a:p>
            <a:pPr lvl="3"/>
            <a:r>
              <a:rPr lang="en-US" sz="1800" dirty="0" smtClean="0"/>
              <a:t>God </a:t>
            </a:r>
            <a:r>
              <a:rPr lang="en-US" sz="1800" b="1" dirty="0"/>
              <a:t>__________</a:t>
            </a:r>
            <a:r>
              <a:rPr lang="en-US" sz="1800" dirty="0" smtClean="0"/>
              <a:t> </a:t>
            </a:r>
            <a:r>
              <a:rPr lang="en-US" sz="1800" dirty="0" smtClean="0"/>
              <a:t>and ruled the world</a:t>
            </a:r>
          </a:p>
          <a:p>
            <a:pPr lvl="3"/>
            <a:r>
              <a:rPr lang="en-US" sz="1800" dirty="0" smtClean="0"/>
              <a:t>God </a:t>
            </a:r>
            <a:r>
              <a:rPr lang="en-US" sz="1800" b="1" dirty="0"/>
              <a:t>__________</a:t>
            </a:r>
            <a:r>
              <a:rPr lang="en-US" sz="1800" dirty="0" smtClean="0"/>
              <a:t> </a:t>
            </a:r>
            <a:r>
              <a:rPr lang="en-US" sz="1800" dirty="0" smtClean="0"/>
              <a:t>them to be good</a:t>
            </a:r>
          </a:p>
          <a:p>
            <a:pPr lvl="3"/>
            <a:r>
              <a:rPr lang="en-US" sz="1800" dirty="0" smtClean="0"/>
              <a:t>Individuals could </a:t>
            </a:r>
            <a:r>
              <a:rPr lang="en-US" sz="1800" b="1" dirty="0"/>
              <a:t>__________</a:t>
            </a:r>
            <a:r>
              <a:rPr lang="en-US" sz="1800" dirty="0" smtClean="0"/>
              <a:t> </a:t>
            </a:r>
            <a:r>
              <a:rPr lang="en-US" sz="1800" dirty="0" smtClean="0"/>
              <a:t>with God through </a:t>
            </a:r>
            <a:r>
              <a:rPr lang="en-US" sz="1800" b="1" dirty="0"/>
              <a:t>__________</a:t>
            </a:r>
            <a:endParaRPr lang="en-US" sz="1800" dirty="0"/>
          </a:p>
        </p:txBody>
      </p:sp>
      <p:pic>
        <p:nvPicPr>
          <p:cNvPr id="2050" name="Picture 2" descr="http://www.nationalgallery.org.uk/upload/img/roberti-israelites-gathering-manna-NG1217-f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835" y="4172902"/>
            <a:ext cx="7376795"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019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614" y="206059"/>
            <a:ext cx="8596668" cy="6331901"/>
          </a:xfrm>
        </p:spPr>
        <p:txBody>
          <a:bodyPr>
            <a:normAutofit/>
          </a:bodyPr>
          <a:lstStyle/>
          <a:p>
            <a:r>
              <a:rPr lang="en-US" sz="2400" dirty="0" smtClean="0"/>
              <a:t>What was the Prophets’ Message?</a:t>
            </a:r>
          </a:p>
          <a:p>
            <a:pPr lvl="1"/>
            <a:r>
              <a:rPr lang="en-US" sz="2000" b="1" dirty="0"/>
              <a:t>__________</a:t>
            </a:r>
            <a:r>
              <a:rPr lang="en-US" sz="2000" dirty="0" smtClean="0"/>
              <a:t> </a:t>
            </a:r>
            <a:r>
              <a:rPr lang="en-US" sz="2000" dirty="0" smtClean="0"/>
              <a:t>had an important role in Judean life:</a:t>
            </a:r>
          </a:p>
          <a:p>
            <a:pPr lvl="2"/>
            <a:r>
              <a:rPr lang="en-US" sz="1800" dirty="0" smtClean="0"/>
              <a:t>Offered words of hope</a:t>
            </a:r>
          </a:p>
          <a:p>
            <a:pPr lvl="2"/>
            <a:r>
              <a:rPr lang="en-US" sz="1800" dirty="0" smtClean="0"/>
              <a:t>Explained when people were not obeying </a:t>
            </a:r>
            <a:r>
              <a:rPr lang="en-US" sz="1800" b="1" dirty="0"/>
              <a:t>__________</a:t>
            </a:r>
            <a:endParaRPr lang="en-US" sz="1800" dirty="0" smtClean="0"/>
          </a:p>
          <a:p>
            <a:pPr lvl="2"/>
            <a:r>
              <a:rPr lang="en-US" sz="1800" b="1" dirty="0"/>
              <a:t>__________</a:t>
            </a:r>
            <a:r>
              <a:rPr lang="en-US" sz="1800" dirty="0" smtClean="0"/>
              <a:t> </a:t>
            </a:r>
            <a:r>
              <a:rPr lang="en-US" sz="1800" dirty="0" smtClean="0"/>
              <a:t>people to behave and make the world </a:t>
            </a:r>
            <a:r>
              <a:rPr lang="en-US" sz="1800" dirty="0" smtClean="0"/>
              <a:t>better</a:t>
            </a:r>
            <a:endParaRPr lang="en-US" b="1" i="1" dirty="0"/>
          </a:p>
          <a:p>
            <a:pPr marL="0" indent="0">
              <a:buNone/>
            </a:pPr>
            <a:endParaRPr lang="en-US" b="1" i="1" dirty="0" smtClean="0"/>
          </a:p>
          <a:p>
            <a:pPr marL="0" indent="0">
              <a:buNone/>
            </a:pPr>
            <a:r>
              <a:rPr lang="en-US" sz="2400" b="1" i="1" dirty="0" smtClean="0"/>
              <a:t>Reflection: Why was it important that King David unite the Israelites?</a:t>
            </a:r>
          </a:p>
          <a:p>
            <a:pPr lvl="2"/>
            <a:endParaRPr lang="en-US" dirty="0"/>
          </a:p>
          <a:p>
            <a:pPr lvl="2"/>
            <a:endParaRPr lang="en-US" dirty="0" smtClean="0"/>
          </a:p>
          <a:p>
            <a:pPr marL="914400" lvl="2" indent="0">
              <a:buNone/>
            </a:pPr>
            <a:r>
              <a:rPr lang="en-US" dirty="0" smtClean="0"/>
              <a:t>																	</a:t>
            </a:r>
            <a:endParaRPr lang="en-US" dirty="0"/>
          </a:p>
          <a:p>
            <a:pPr lvl="1"/>
            <a:endParaRPr lang="en-US" dirty="0" smtClean="0"/>
          </a:p>
        </p:txBody>
      </p:sp>
    </p:spTree>
    <p:extLst>
      <p:ext uri="{BB962C8B-B14F-4D97-AF65-F5344CB8AC3E}">
        <p14:creationId xmlns:p14="http://schemas.microsoft.com/office/powerpoint/2010/main" val="427921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034" y="537529"/>
            <a:ext cx="8596668" cy="5714681"/>
          </a:xfrm>
        </p:spPr>
        <p:txBody>
          <a:bodyPr/>
          <a:lstStyle/>
          <a:p>
            <a:pPr marL="0" indent="0" algn="ctr">
              <a:buNone/>
            </a:pPr>
            <a:r>
              <a:rPr lang="en-US" b="1" dirty="0" smtClean="0">
                <a:solidFill>
                  <a:schemeClr val="accent5"/>
                </a:solidFill>
              </a:rPr>
              <a:t>Chapter 6</a:t>
            </a:r>
          </a:p>
          <a:p>
            <a:pPr marL="0" indent="0" algn="ctr">
              <a:buNone/>
            </a:pPr>
            <a:r>
              <a:rPr lang="en-US" b="1" dirty="0" smtClean="0">
                <a:solidFill>
                  <a:schemeClr val="accent2">
                    <a:lumMod val="75000"/>
                  </a:schemeClr>
                </a:solidFill>
              </a:rPr>
              <a:t>Lesson 3: The Development of Judaism</a:t>
            </a:r>
          </a:p>
          <a:p>
            <a:pPr marL="0" indent="0" algn="ctr">
              <a:buNone/>
            </a:pPr>
            <a:endParaRPr lang="en-US" dirty="0"/>
          </a:p>
          <a:p>
            <a:pPr marL="0" indent="0" algn="ctr">
              <a:buNone/>
            </a:pPr>
            <a:endParaRPr lang="en-US" u="sng" dirty="0" smtClean="0"/>
          </a:p>
          <a:p>
            <a:pPr marL="0" indent="0" algn="ctr">
              <a:buNone/>
            </a:pPr>
            <a:r>
              <a:rPr lang="en-US" sz="2400" u="sng" dirty="0" smtClean="0"/>
              <a:t>Bell Ringer</a:t>
            </a:r>
          </a:p>
          <a:p>
            <a:pPr marL="0" indent="0" algn="ctr">
              <a:buNone/>
            </a:pPr>
            <a:endParaRPr lang="en-US" sz="2400" dirty="0" smtClean="0"/>
          </a:p>
          <a:p>
            <a:pPr marL="0" indent="0" algn="ctr">
              <a:buNone/>
            </a:pPr>
            <a:r>
              <a:rPr lang="en-US" sz="2400" dirty="0" smtClean="0"/>
              <a:t>Why did the Assyrians and Chaldeans want to </a:t>
            </a:r>
          </a:p>
          <a:p>
            <a:pPr marL="0" indent="0" algn="ctr">
              <a:buNone/>
            </a:pPr>
            <a:r>
              <a:rPr lang="en-US" sz="2400" dirty="0" smtClean="0"/>
              <a:t>take over the Israelite kingdoms?</a:t>
            </a:r>
            <a:endParaRPr lang="en-US" sz="2400" dirty="0"/>
          </a:p>
        </p:txBody>
      </p:sp>
    </p:spTree>
    <p:extLst>
      <p:ext uri="{BB962C8B-B14F-4D97-AF65-F5344CB8AC3E}">
        <p14:creationId xmlns:p14="http://schemas.microsoft.com/office/powerpoint/2010/main" val="1066505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464" y="251779"/>
            <a:ext cx="6454986" cy="6171881"/>
          </a:xfrm>
        </p:spPr>
        <p:txBody>
          <a:bodyPr>
            <a:normAutofit lnSpcReduction="10000"/>
          </a:bodyPr>
          <a:lstStyle/>
          <a:p>
            <a:r>
              <a:rPr lang="en-US" sz="2400" dirty="0" smtClean="0"/>
              <a:t>Return to Judah</a:t>
            </a:r>
          </a:p>
          <a:p>
            <a:pPr lvl="1"/>
            <a:r>
              <a:rPr lang="en-US" sz="2000" dirty="0" smtClean="0"/>
              <a:t>Judeans spent 70 years </a:t>
            </a:r>
            <a:r>
              <a:rPr lang="en-US" sz="2000" b="1" i="1" u="sng" dirty="0" smtClean="0"/>
              <a:t>exiled</a:t>
            </a:r>
            <a:r>
              <a:rPr lang="en-US" sz="2000" dirty="0" smtClean="0"/>
              <a:t> in Babylon</a:t>
            </a:r>
          </a:p>
          <a:p>
            <a:pPr lvl="1"/>
            <a:r>
              <a:rPr lang="en-US" sz="2000" dirty="0" smtClean="0"/>
              <a:t>Became known as the “Jews” during this time</a:t>
            </a:r>
          </a:p>
          <a:p>
            <a:pPr lvl="1"/>
            <a:r>
              <a:rPr lang="en-US" sz="2000" dirty="0" smtClean="0"/>
              <a:t>There were no temples in Babylon</a:t>
            </a:r>
          </a:p>
          <a:p>
            <a:pPr lvl="2"/>
            <a:r>
              <a:rPr lang="en-US" sz="1800" dirty="0" smtClean="0"/>
              <a:t>Jews worshipped in </a:t>
            </a:r>
            <a:r>
              <a:rPr lang="en-US" sz="1800" b="1" i="1" u="sng" dirty="0" smtClean="0"/>
              <a:t>synagogues</a:t>
            </a:r>
            <a:r>
              <a:rPr lang="en-US" sz="1800" dirty="0" smtClean="0"/>
              <a:t> – Jewish houses of worship</a:t>
            </a:r>
          </a:p>
          <a:p>
            <a:pPr lvl="2"/>
            <a:r>
              <a:rPr lang="en-US" sz="1800" dirty="0" smtClean="0"/>
              <a:t>Worshipped on the </a:t>
            </a:r>
            <a:r>
              <a:rPr lang="en-US" sz="1800" b="1" i="1" u="sng" dirty="0" smtClean="0"/>
              <a:t>Sabbath</a:t>
            </a:r>
            <a:r>
              <a:rPr lang="en-US" sz="1800" dirty="0" smtClean="0"/>
              <a:t> – weekly day of worship and rest</a:t>
            </a:r>
          </a:p>
          <a:p>
            <a:pPr lvl="3"/>
            <a:r>
              <a:rPr lang="en-US" sz="1600" dirty="0" smtClean="0"/>
              <a:t>This is still observed today</a:t>
            </a:r>
          </a:p>
          <a:p>
            <a:pPr lvl="1"/>
            <a:endParaRPr lang="en-US" sz="2000" dirty="0"/>
          </a:p>
          <a:p>
            <a:r>
              <a:rPr lang="en-US" sz="2400" dirty="0" smtClean="0"/>
              <a:t>Rebuilding Judah</a:t>
            </a:r>
          </a:p>
          <a:p>
            <a:pPr lvl="1"/>
            <a:r>
              <a:rPr lang="en-US" sz="2000" dirty="0" smtClean="0"/>
              <a:t>Some Jews accepted Babylon as their new home</a:t>
            </a:r>
          </a:p>
          <a:p>
            <a:pPr lvl="1"/>
            <a:r>
              <a:rPr lang="en-US" sz="2000" dirty="0" smtClean="0"/>
              <a:t>Some Jews wanted to return to Judah</a:t>
            </a:r>
          </a:p>
          <a:p>
            <a:pPr lvl="1"/>
            <a:r>
              <a:rPr lang="en-US" sz="2000" dirty="0" smtClean="0"/>
              <a:t>538 BC – the Persians conquer the Chaldeans</a:t>
            </a:r>
          </a:p>
          <a:p>
            <a:pPr lvl="2"/>
            <a:r>
              <a:rPr lang="en-US" sz="1800" dirty="0" smtClean="0"/>
              <a:t>Persian King Cyrus II allows Jews to return to Judah</a:t>
            </a:r>
          </a:p>
          <a:p>
            <a:pPr lvl="2"/>
            <a:endParaRPr lang="en-US" dirty="0"/>
          </a:p>
        </p:txBody>
      </p:sp>
      <p:pic>
        <p:nvPicPr>
          <p:cNvPr id="1026" name="Picture 2" descr="http://www.iranchamber.com/history/cyrus/images/cyrus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764" y="331789"/>
            <a:ext cx="4457465" cy="609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011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884" y="160339"/>
            <a:ext cx="8596668" cy="6217601"/>
          </a:xfrm>
        </p:spPr>
        <p:txBody>
          <a:bodyPr>
            <a:normAutofit/>
          </a:bodyPr>
          <a:lstStyle/>
          <a:p>
            <a:r>
              <a:rPr lang="en-US" sz="2400" dirty="0" smtClean="0"/>
              <a:t>Rebuilding Judah (continued)</a:t>
            </a:r>
          </a:p>
          <a:p>
            <a:pPr lvl="1"/>
            <a:r>
              <a:rPr lang="en-US" sz="2000" dirty="0" smtClean="0"/>
              <a:t>Many Jews returned to Judah</a:t>
            </a:r>
          </a:p>
          <a:p>
            <a:pPr lvl="1"/>
            <a:r>
              <a:rPr lang="en-US" sz="2000" dirty="0" smtClean="0"/>
              <a:t>Replaced the temple destroyed by the Chaldeans</a:t>
            </a:r>
          </a:p>
          <a:p>
            <a:pPr lvl="2"/>
            <a:r>
              <a:rPr lang="en-US" sz="1800" dirty="0" smtClean="0"/>
              <a:t>Known as the Second Temple</a:t>
            </a:r>
          </a:p>
          <a:p>
            <a:pPr lvl="1"/>
            <a:r>
              <a:rPr lang="en-US" sz="2000" dirty="0" smtClean="0"/>
              <a:t>The Persians chose officials to rule Judah</a:t>
            </a:r>
          </a:p>
          <a:p>
            <a:pPr lvl="2"/>
            <a:r>
              <a:rPr lang="en-US" sz="1800" dirty="0" smtClean="0"/>
              <a:t>Did not allow Jews to have their own government</a:t>
            </a:r>
          </a:p>
          <a:p>
            <a:pPr lvl="2"/>
            <a:r>
              <a:rPr lang="en-US" sz="1800" dirty="0" smtClean="0"/>
              <a:t>Jews depended on religious leaders and scribes to guide them</a:t>
            </a:r>
          </a:p>
          <a:p>
            <a:pPr lvl="1"/>
            <a:r>
              <a:rPr lang="en-US" sz="2000" dirty="0" smtClean="0"/>
              <a:t>Ezra, a scribe, led the Jews to write the 5 books of the Torah</a:t>
            </a:r>
          </a:p>
          <a:p>
            <a:pPr lvl="2"/>
            <a:r>
              <a:rPr lang="en-US" sz="1800" dirty="0" smtClean="0"/>
              <a:t>Written on </a:t>
            </a:r>
            <a:r>
              <a:rPr lang="en-US" sz="1800" b="1" i="1" u="sng" dirty="0" smtClean="0"/>
              <a:t>scrolls</a:t>
            </a:r>
            <a:r>
              <a:rPr lang="en-US" sz="1800" dirty="0" smtClean="0"/>
              <a:t> – long documents made of parchment sewn together</a:t>
            </a:r>
          </a:p>
          <a:p>
            <a:pPr lvl="2"/>
            <a:r>
              <a:rPr lang="en-US" sz="1800" dirty="0" smtClean="0"/>
              <a:t>This became the Hebrew Bible</a:t>
            </a:r>
            <a:endParaRPr lang="en-US" sz="1800" dirty="0"/>
          </a:p>
        </p:txBody>
      </p:sp>
      <p:pic>
        <p:nvPicPr>
          <p:cNvPr id="4" name="Picture 2" descr="http://www.solveisraelsproblems.com/wp-content/uploads/2011/12/hebrew-bible-620x3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028" y="4694237"/>
            <a:ext cx="7292340" cy="216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568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604" y="206059"/>
            <a:ext cx="5209116" cy="6549071"/>
          </a:xfrm>
        </p:spPr>
        <p:txBody>
          <a:bodyPr/>
          <a:lstStyle/>
          <a:p>
            <a:r>
              <a:rPr lang="en-US" sz="2800" dirty="0" smtClean="0"/>
              <a:t>What is in the Hebrew Bible?</a:t>
            </a:r>
          </a:p>
          <a:p>
            <a:pPr lvl="1"/>
            <a:r>
              <a:rPr lang="en-US" sz="2400" dirty="0" smtClean="0"/>
              <a:t>Created to make God’s rules very clear for the Jews</a:t>
            </a:r>
          </a:p>
          <a:p>
            <a:pPr lvl="1"/>
            <a:endParaRPr lang="en-US" sz="2400" dirty="0" smtClean="0"/>
          </a:p>
          <a:p>
            <a:pPr lvl="1"/>
            <a:r>
              <a:rPr lang="en-US" sz="2400" dirty="0" smtClean="0"/>
              <a:t>Written over many centuries</a:t>
            </a:r>
          </a:p>
          <a:p>
            <a:pPr lvl="1"/>
            <a:endParaRPr lang="en-US" sz="2400" dirty="0"/>
          </a:p>
          <a:p>
            <a:pPr lvl="1"/>
            <a:r>
              <a:rPr lang="en-US" sz="2400" dirty="0" smtClean="0"/>
              <a:t>Includes Jewish art, history, poetry, literature, and </a:t>
            </a:r>
            <a:r>
              <a:rPr lang="en-US" sz="2400" b="1" i="1" u="sng" dirty="0" smtClean="0"/>
              <a:t>proverbs</a:t>
            </a:r>
            <a:endParaRPr lang="en-US" sz="2400" dirty="0" smtClean="0"/>
          </a:p>
          <a:p>
            <a:pPr lvl="1"/>
            <a:endParaRPr lang="en-US" sz="2400" dirty="0" smtClean="0"/>
          </a:p>
          <a:p>
            <a:pPr lvl="1"/>
            <a:r>
              <a:rPr lang="en-US" sz="2400" dirty="0" smtClean="0"/>
              <a:t>Contains 3 parts and 24 books</a:t>
            </a:r>
          </a:p>
          <a:p>
            <a:pPr lvl="2"/>
            <a:r>
              <a:rPr lang="en-US" sz="2000" dirty="0" smtClean="0"/>
              <a:t>The Torah</a:t>
            </a:r>
          </a:p>
          <a:p>
            <a:pPr lvl="2"/>
            <a:r>
              <a:rPr lang="en-US" sz="2000" dirty="0" smtClean="0"/>
              <a:t>The Prophets</a:t>
            </a:r>
          </a:p>
          <a:p>
            <a:pPr lvl="2"/>
            <a:r>
              <a:rPr lang="en-US" sz="2000" dirty="0" smtClean="0"/>
              <a:t>The Writings</a:t>
            </a:r>
          </a:p>
          <a:p>
            <a:pPr lvl="1"/>
            <a:endParaRPr lang="en-US" dirty="0"/>
          </a:p>
        </p:txBody>
      </p:sp>
      <p:pic>
        <p:nvPicPr>
          <p:cNvPr id="2050" name="Picture 2" descr="https://jamiesheardotcom.files.wordpress.com/2013/02/megillat-esther-persia-long-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195" y="449580"/>
            <a:ext cx="5091593" cy="615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765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5894"/>
            <a:ext cx="7346526" cy="6389051"/>
          </a:xfrm>
        </p:spPr>
        <p:txBody>
          <a:bodyPr/>
          <a:lstStyle/>
          <a:p>
            <a:r>
              <a:rPr lang="en-US" sz="2600" dirty="0" smtClean="0"/>
              <a:t>The book of Genesis (the first book)</a:t>
            </a:r>
          </a:p>
          <a:p>
            <a:pPr lvl="1"/>
            <a:r>
              <a:rPr lang="en-US" sz="2200" dirty="0" smtClean="0"/>
              <a:t>Tells of human beginnings</a:t>
            </a:r>
          </a:p>
          <a:p>
            <a:pPr lvl="1"/>
            <a:r>
              <a:rPr lang="en-US" sz="2200" dirty="0" smtClean="0"/>
              <a:t>God created the Earth in 6 days and rested on the 7</a:t>
            </a:r>
            <a:r>
              <a:rPr lang="en-US" sz="2200" baseline="30000" dirty="0" smtClean="0"/>
              <a:t>th</a:t>
            </a:r>
            <a:endParaRPr lang="en-US" sz="2200" dirty="0" smtClean="0"/>
          </a:p>
          <a:p>
            <a:pPr lvl="1"/>
            <a:r>
              <a:rPr lang="en-US" sz="2200" dirty="0" smtClean="0"/>
              <a:t>God punished the world for wicked behavior</a:t>
            </a:r>
          </a:p>
          <a:p>
            <a:pPr lvl="1"/>
            <a:r>
              <a:rPr lang="en-US" sz="2200" dirty="0" smtClean="0"/>
              <a:t>Tells the story of Noah’s Ark</a:t>
            </a:r>
          </a:p>
          <a:p>
            <a:pPr lvl="2"/>
            <a:r>
              <a:rPr lang="en-US" sz="2000" dirty="0" smtClean="0"/>
              <a:t>God warns Noah of a flood, tells him to build an ark</a:t>
            </a:r>
          </a:p>
          <a:p>
            <a:pPr lvl="2"/>
            <a:r>
              <a:rPr lang="en-US" sz="2000" dirty="0" smtClean="0"/>
              <a:t>Noah brings his family and two of every animal</a:t>
            </a:r>
          </a:p>
          <a:p>
            <a:pPr lvl="2"/>
            <a:r>
              <a:rPr lang="en-US" sz="2000" dirty="0" smtClean="0"/>
              <a:t>All is destroyed but those on the ark</a:t>
            </a:r>
          </a:p>
          <a:p>
            <a:pPr lvl="1"/>
            <a:r>
              <a:rPr lang="en-US" sz="2200" dirty="0" smtClean="0"/>
              <a:t>Explains why people speak different languages</a:t>
            </a:r>
          </a:p>
          <a:p>
            <a:pPr lvl="2"/>
            <a:r>
              <a:rPr lang="en-US" sz="2000" dirty="0" smtClean="0"/>
              <a:t>Citizens of Babel try to build a tower to reach heaven</a:t>
            </a:r>
          </a:p>
          <a:p>
            <a:pPr lvl="2"/>
            <a:r>
              <a:rPr lang="en-US" sz="2000" dirty="0" smtClean="0"/>
              <a:t>God disapproves and makes them speak different languages so they couldn’t finish</a:t>
            </a:r>
          </a:p>
          <a:p>
            <a:pPr lvl="2"/>
            <a:r>
              <a:rPr lang="en-US" sz="2000" dirty="0" smtClean="0"/>
              <a:t>Scattered these people all over the world</a:t>
            </a:r>
          </a:p>
          <a:p>
            <a:pPr lvl="2"/>
            <a:endParaRPr lang="en-US" dirty="0"/>
          </a:p>
        </p:txBody>
      </p:sp>
      <p:pic>
        <p:nvPicPr>
          <p:cNvPr id="3074" name="Picture 2" descr="https://upload.wikimedia.org/wikipedia/commons/e/e1/Brueghel-tower-of-bab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620" y="165893"/>
            <a:ext cx="4891583" cy="638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992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164" y="228919"/>
            <a:ext cx="5997786" cy="5063171"/>
          </a:xfrm>
        </p:spPr>
        <p:txBody>
          <a:bodyPr>
            <a:normAutofit/>
          </a:bodyPr>
          <a:lstStyle/>
          <a:p>
            <a:r>
              <a:rPr lang="en-US" sz="2400" dirty="0" smtClean="0"/>
              <a:t>The book of Daniel	</a:t>
            </a:r>
          </a:p>
          <a:p>
            <a:pPr lvl="1"/>
            <a:r>
              <a:rPr lang="en-US" sz="2000" dirty="0" smtClean="0"/>
              <a:t>Tells of Daniel, a Jewish advisor to the Babylonian king</a:t>
            </a:r>
          </a:p>
          <a:p>
            <a:pPr lvl="1"/>
            <a:r>
              <a:rPr lang="en-US" sz="2000" dirty="0" smtClean="0"/>
              <a:t>Daniel refused to worship Babylonian gods</a:t>
            </a:r>
          </a:p>
          <a:p>
            <a:pPr lvl="1"/>
            <a:r>
              <a:rPr lang="en-US" sz="2000" dirty="0" smtClean="0"/>
              <a:t>The king throws him in a lion’s den</a:t>
            </a:r>
          </a:p>
          <a:p>
            <a:pPr lvl="1"/>
            <a:r>
              <a:rPr lang="en-US" sz="2000" dirty="0" smtClean="0"/>
              <a:t>God protects Daniel from the lions</a:t>
            </a:r>
          </a:p>
          <a:p>
            <a:pPr lvl="1"/>
            <a:r>
              <a:rPr lang="en-US" sz="2000" dirty="0" smtClean="0"/>
              <a:t>This story reminds Jews that God will protect them</a:t>
            </a:r>
          </a:p>
          <a:p>
            <a:pPr lvl="2"/>
            <a:r>
              <a:rPr lang="en-US" sz="1800" dirty="0" smtClean="0"/>
              <a:t>Good will replace evil</a:t>
            </a:r>
          </a:p>
          <a:p>
            <a:pPr lvl="2"/>
            <a:r>
              <a:rPr lang="en-US" sz="1800" dirty="0" smtClean="0"/>
              <a:t>This idea is shared by Christians and Muslims</a:t>
            </a:r>
            <a:endParaRPr lang="en-US" sz="1800" dirty="0"/>
          </a:p>
        </p:txBody>
      </p:sp>
      <p:pic>
        <p:nvPicPr>
          <p:cNvPr id="4098" name="Picture 2" descr="http://fineartamerica.com/images-medium/daniel-in-the-lions-den-briton-rivi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228918"/>
            <a:ext cx="5715000" cy="637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879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854" y="194629"/>
            <a:ext cx="8596668" cy="6457631"/>
          </a:xfrm>
        </p:spPr>
        <p:txBody>
          <a:bodyPr>
            <a:normAutofit/>
          </a:bodyPr>
          <a:lstStyle/>
          <a:p>
            <a:r>
              <a:rPr lang="en-US" sz="2400" dirty="0" smtClean="0"/>
              <a:t>Jewish Daily Life</a:t>
            </a:r>
          </a:p>
          <a:p>
            <a:pPr lvl="1"/>
            <a:r>
              <a:rPr lang="en-US" sz="2000" dirty="0" smtClean="0"/>
              <a:t>The Torah provides teachings for daily life</a:t>
            </a:r>
          </a:p>
          <a:p>
            <a:pPr lvl="2"/>
            <a:r>
              <a:rPr lang="en-US" sz="1800" dirty="0" smtClean="0"/>
              <a:t>Shaped family life</a:t>
            </a:r>
          </a:p>
          <a:p>
            <a:pPr lvl="2"/>
            <a:r>
              <a:rPr lang="en-US" sz="1800" dirty="0" smtClean="0"/>
              <a:t>Said what foods to eat/clothes to wear</a:t>
            </a:r>
          </a:p>
          <a:p>
            <a:pPr lvl="2"/>
            <a:r>
              <a:rPr lang="en-US" sz="1800" dirty="0" smtClean="0"/>
              <a:t>Said to be honest and loyal to God</a:t>
            </a:r>
          </a:p>
          <a:p>
            <a:pPr lvl="1"/>
            <a:endParaRPr lang="en-US" sz="2000" dirty="0"/>
          </a:p>
          <a:p>
            <a:r>
              <a:rPr lang="en-US" sz="2400" dirty="0" smtClean="0"/>
              <a:t>The Jewish Family</a:t>
            </a:r>
          </a:p>
          <a:p>
            <a:pPr lvl="1"/>
            <a:r>
              <a:rPr lang="en-US" sz="2000" dirty="0" smtClean="0"/>
              <a:t>The Torah identified specific roles for the Father and Mother</a:t>
            </a:r>
          </a:p>
          <a:p>
            <a:pPr lvl="2"/>
            <a:r>
              <a:rPr lang="en-US" sz="1800" dirty="0" smtClean="0"/>
              <a:t>If a father died, his son would lead the family</a:t>
            </a:r>
          </a:p>
          <a:p>
            <a:pPr lvl="1"/>
            <a:r>
              <a:rPr lang="en-US" sz="2000" dirty="0" smtClean="0"/>
              <a:t>Required education, especially for young men</a:t>
            </a:r>
          </a:p>
          <a:p>
            <a:pPr lvl="2"/>
            <a:r>
              <a:rPr lang="en-US" sz="1800" dirty="0" smtClean="0"/>
              <a:t>Sons would learn to worship god</a:t>
            </a:r>
          </a:p>
          <a:p>
            <a:pPr lvl="2"/>
            <a:r>
              <a:rPr lang="en-US" sz="1800" dirty="0" smtClean="0"/>
              <a:t>Also learned a trade </a:t>
            </a:r>
          </a:p>
          <a:p>
            <a:pPr lvl="2"/>
            <a:r>
              <a:rPr lang="en-US" sz="1800" dirty="0" smtClean="0"/>
              <a:t>Almost everything was learned from the Torah</a:t>
            </a:r>
          </a:p>
          <a:p>
            <a:pPr lvl="3"/>
            <a:r>
              <a:rPr lang="en-US" sz="1600" dirty="0" smtClean="0"/>
              <a:t>Religious teachers became community leaders</a:t>
            </a:r>
          </a:p>
          <a:p>
            <a:pPr lvl="2"/>
            <a:r>
              <a:rPr lang="en-US" sz="1800" dirty="0" smtClean="0"/>
              <a:t>Daughters learned to be wives, mothers, and housekeepers</a:t>
            </a:r>
            <a:endParaRPr lang="en-US" sz="1800" dirty="0"/>
          </a:p>
        </p:txBody>
      </p:sp>
    </p:spTree>
    <p:extLst>
      <p:ext uri="{BB962C8B-B14F-4D97-AF65-F5344CB8AC3E}">
        <p14:creationId xmlns:p14="http://schemas.microsoft.com/office/powerpoint/2010/main" val="2917715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454" y="160339"/>
            <a:ext cx="8596668" cy="3885881"/>
          </a:xfrm>
        </p:spPr>
        <p:txBody>
          <a:bodyPr/>
          <a:lstStyle/>
          <a:p>
            <a:r>
              <a:rPr lang="en-US" sz="2000" dirty="0" smtClean="0"/>
              <a:t>The Story of Ruth and Naomi</a:t>
            </a:r>
          </a:p>
          <a:p>
            <a:pPr lvl="1"/>
            <a:r>
              <a:rPr lang="en-US" sz="1800" dirty="0" err="1" smtClean="0"/>
              <a:t>Namoi’s</a:t>
            </a:r>
            <a:r>
              <a:rPr lang="en-US" sz="1800" dirty="0" smtClean="0"/>
              <a:t> husband and her two sons died</a:t>
            </a:r>
          </a:p>
          <a:p>
            <a:pPr lvl="1"/>
            <a:r>
              <a:rPr lang="en-US" sz="1800" dirty="0" smtClean="0"/>
              <a:t>Ruth was the wife of one of the sons</a:t>
            </a:r>
          </a:p>
          <a:p>
            <a:pPr lvl="1"/>
            <a:r>
              <a:rPr lang="en-US" sz="1800" dirty="0" smtClean="0"/>
              <a:t>Ruth was not a Jew, but decided to leave her people to help Naomi</a:t>
            </a:r>
          </a:p>
          <a:p>
            <a:pPr lvl="1"/>
            <a:r>
              <a:rPr lang="en-US" sz="1800" dirty="0" smtClean="0"/>
              <a:t>Naomi told her no, but Ruth responded:</a:t>
            </a:r>
          </a:p>
          <a:p>
            <a:pPr lvl="1"/>
            <a:endParaRPr lang="en-US" sz="1800" dirty="0"/>
          </a:p>
          <a:p>
            <a:pPr marL="457200" lvl="1" indent="0" algn="ctr">
              <a:buNone/>
            </a:pPr>
            <a:r>
              <a:rPr lang="en-US" sz="2000" b="1" i="1" dirty="0" smtClean="0"/>
              <a:t>“Where you go I will go, and where you stay I will stay.  Your people will be my people and your God my God.  Where you die I will die, and there I will be buried”</a:t>
            </a:r>
          </a:p>
          <a:p>
            <a:pPr lvl="1" algn="ctr">
              <a:buFontTx/>
              <a:buChar char="-"/>
            </a:pPr>
            <a:r>
              <a:rPr lang="en-US" sz="2000" b="1" i="1" dirty="0" smtClean="0"/>
              <a:t>The Book of Ruth</a:t>
            </a:r>
          </a:p>
          <a:p>
            <a:pPr lvl="1" algn="ctr">
              <a:buFontTx/>
              <a:buChar char="-"/>
            </a:pPr>
            <a:endParaRPr lang="en-US" sz="1800" b="1" i="1" dirty="0"/>
          </a:p>
        </p:txBody>
      </p:sp>
      <p:pic>
        <p:nvPicPr>
          <p:cNvPr id="5122" name="Picture 2" descr="http://www.bible-people.info/RuthAndNao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03" y="4046220"/>
            <a:ext cx="8646987"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647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004" y="171769"/>
            <a:ext cx="6534996" cy="6686231"/>
          </a:xfrm>
        </p:spPr>
        <p:txBody>
          <a:bodyPr>
            <a:normAutofit fontScale="55000" lnSpcReduction="20000"/>
          </a:bodyPr>
          <a:lstStyle/>
          <a:p>
            <a:r>
              <a:rPr lang="en-US" sz="3800" dirty="0" smtClean="0"/>
              <a:t>Dietary Laws</a:t>
            </a:r>
          </a:p>
          <a:p>
            <a:pPr lvl="1"/>
            <a:r>
              <a:rPr lang="en-US" sz="3800" dirty="0" smtClean="0"/>
              <a:t>Jewish law decides what they can and can’t eat</a:t>
            </a:r>
          </a:p>
          <a:p>
            <a:pPr lvl="2"/>
            <a:r>
              <a:rPr lang="en-US" sz="3300" dirty="0" smtClean="0"/>
              <a:t>These laws are known as </a:t>
            </a:r>
            <a:r>
              <a:rPr lang="en-US" sz="3300" b="1" i="1" dirty="0" smtClean="0"/>
              <a:t>kashrut – that which is proper</a:t>
            </a:r>
          </a:p>
          <a:p>
            <a:pPr lvl="3"/>
            <a:r>
              <a:rPr lang="en-US" sz="2900" b="1" i="1" dirty="0" smtClean="0"/>
              <a:t>For example: Beef and lamb were okay, but not pork</a:t>
            </a:r>
          </a:p>
          <a:p>
            <a:pPr lvl="2"/>
            <a:r>
              <a:rPr lang="en-US" sz="3300" dirty="0" smtClean="0"/>
              <a:t>They believed this was showing obedience to god</a:t>
            </a:r>
          </a:p>
          <a:p>
            <a:pPr lvl="1"/>
            <a:r>
              <a:rPr lang="en-US" sz="3800" dirty="0" smtClean="0"/>
              <a:t>Today, this is known as </a:t>
            </a:r>
            <a:r>
              <a:rPr lang="en-US" sz="3800" b="1" i="1" u="sng" dirty="0" smtClean="0"/>
              <a:t>kosher</a:t>
            </a:r>
            <a:r>
              <a:rPr lang="en-US" sz="3800" dirty="0" smtClean="0"/>
              <a:t> – prepared according to Jewish law</a:t>
            </a:r>
          </a:p>
          <a:p>
            <a:pPr lvl="2"/>
            <a:r>
              <a:rPr lang="en-US" sz="3300" dirty="0" smtClean="0"/>
              <a:t>Animals must be killed in a certain way</a:t>
            </a:r>
          </a:p>
          <a:p>
            <a:pPr lvl="2"/>
            <a:r>
              <a:rPr lang="en-US" sz="3300" dirty="0" smtClean="0"/>
              <a:t>The meat must be inspected, salted, and soaked in water</a:t>
            </a:r>
          </a:p>
          <a:p>
            <a:pPr lvl="2"/>
            <a:r>
              <a:rPr lang="en-US" sz="3300" dirty="0" smtClean="0"/>
              <a:t>Meat and dairy can’t be eaten together</a:t>
            </a:r>
          </a:p>
          <a:p>
            <a:pPr lvl="2"/>
            <a:r>
              <a:rPr lang="en-US" sz="3300" dirty="0" smtClean="0"/>
              <a:t>Shellfish is also not allowed</a:t>
            </a:r>
          </a:p>
          <a:p>
            <a:pPr lvl="1"/>
            <a:r>
              <a:rPr lang="en-US" sz="3800" dirty="0" smtClean="0"/>
              <a:t>Some foods have religious significance</a:t>
            </a:r>
          </a:p>
          <a:p>
            <a:pPr lvl="2"/>
            <a:r>
              <a:rPr lang="en-US" sz="3300" dirty="0" smtClean="0"/>
              <a:t>The </a:t>
            </a:r>
            <a:r>
              <a:rPr lang="en-US" sz="3300" b="1" i="1" dirty="0" err="1" smtClean="0"/>
              <a:t>seder</a:t>
            </a:r>
            <a:r>
              <a:rPr lang="en-US" sz="3300" dirty="0" smtClean="0"/>
              <a:t> is a meal eaten during Passover</a:t>
            </a:r>
          </a:p>
          <a:p>
            <a:pPr lvl="2"/>
            <a:r>
              <a:rPr lang="en-US" sz="3300" dirty="0" smtClean="0"/>
              <a:t>This celebrates the </a:t>
            </a:r>
            <a:r>
              <a:rPr lang="en-US" sz="3300" b="1" i="1" u="sng" dirty="0" smtClean="0"/>
              <a:t>exodus</a:t>
            </a:r>
            <a:r>
              <a:rPr lang="en-US" sz="3300" dirty="0" smtClean="0"/>
              <a:t> from Egypt</a:t>
            </a:r>
          </a:p>
          <a:p>
            <a:pPr lvl="2"/>
            <a:r>
              <a:rPr lang="en-US" sz="3300" dirty="0" smtClean="0"/>
              <a:t>The foods include lamb, eggs, vinegar, salt water, herbs, and </a:t>
            </a:r>
            <a:r>
              <a:rPr lang="en-US" sz="3300" dirty="0" err="1" smtClean="0"/>
              <a:t>Matzoh</a:t>
            </a:r>
            <a:endParaRPr lang="en-US" sz="3300" dirty="0" smtClean="0"/>
          </a:p>
          <a:p>
            <a:pPr lvl="3"/>
            <a:r>
              <a:rPr lang="en-US" sz="2900" dirty="0" smtClean="0"/>
              <a:t>These reflect on the history of Passover</a:t>
            </a:r>
          </a:p>
          <a:p>
            <a:pPr lvl="2"/>
            <a:endParaRPr lang="en-US" dirty="0"/>
          </a:p>
        </p:txBody>
      </p:sp>
      <p:pic>
        <p:nvPicPr>
          <p:cNvPr id="6146" name="Picture 2" descr="http://f.tqn.com/y/judaism/1/W/a/7/-/-/FD004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71769"/>
            <a:ext cx="4997567" cy="635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170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894" y="251779"/>
            <a:ext cx="8596668" cy="6377621"/>
          </a:xfrm>
        </p:spPr>
        <p:txBody>
          <a:bodyPr/>
          <a:lstStyle/>
          <a:p>
            <a:r>
              <a:rPr lang="en-US" sz="2400" dirty="0" smtClean="0"/>
              <a:t>The Hebrew Bible</a:t>
            </a:r>
          </a:p>
          <a:p>
            <a:pPr lvl="1"/>
            <a:r>
              <a:rPr lang="en-US" sz="2000" dirty="0" smtClean="0"/>
              <a:t>Record of the </a:t>
            </a:r>
            <a:r>
              <a:rPr lang="en-US" sz="2000" b="1" dirty="0"/>
              <a:t>__________</a:t>
            </a:r>
            <a:r>
              <a:rPr lang="en-US" sz="2000" dirty="0" smtClean="0"/>
              <a:t> </a:t>
            </a:r>
            <a:r>
              <a:rPr lang="en-US" sz="2000" dirty="0" smtClean="0"/>
              <a:t>and history of the Israelites</a:t>
            </a:r>
          </a:p>
          <a:p>
            <a:pPr lvl="2"/>
            <a:r>
              <a:rPr lang="en-US" sz="1800" dirty="0" smtClean="0"/>
              <a:t>Also known as the </a:t>
            </a:r>
            <a:r>
              <a:rPr lang="en-US" sz="1800" b="1" dirty="0"/>
              <a:t>__________</a:t>
            </a:r>
            <a:endParaRPr lang="en-US" sz="1800" dirty="0" smtClean="0"/>
          </a:p>
          <a:p>
            <a:pPr lvl="1"/>
            <a:r>
              <a:rPr lang="en-US" sz="2000" dirty="0" smtClean="0"/>
              <a:t>The teachings of the Hebrew Bible became </a:t>
            </a:r>
            <a:r>
              <a:rPr lang="en-US" sz="2000" b="1" dirty="0"/>
              <a:t>__________</a:t>
            </a:r>
            <a:endParaRPr lang="en-US" sz="2000" dirty="0" smtClean="0"/>
          </a:p>
          <a:p>
            <a:pPr lvl="2"/>
            <a:r>
              <a:rPr lang="en-US" sz="1800" dirty="0" smtClean="0"/>
              <a:t>Followers today are known as </a:t>
            </a:r>
            <a:r>
              <a:rPr lang="en-US" sz="1800" b="1" dirty="0"/>
              <a:t>__________</a:t>
            </a:r>
            <a:endParaRPr lang="en-US" sz="1800" dirty="0" smtClean="0"/>
          </a:p>
          <a:p>
            <a:pPr lvl="1"/>
            <a:r>
              <a:rPr lang="en-US" sz="2000" dirty="0" smtClean="0"/>
              <a:t>The </a:t>
            </a:r>
            <a:r>
              <a:rPr lang="en-US" sz="2000" b="1" dirty="0"/>
              <a:t>__________</a:t>
            </a:r>
            <a:r>
              <a:rPr lang="en-US" sz="2000" dirty="0" smtClean="0"/>
              <a:t> </a:t>
            </a:r>
            <a:r>
              <a:rPr lang="en-US" sz="2000" dirty="0" smtClean="0"/>
              <a:t>population was small but very influential</a:t>
            </a:r>
          </a:p>
          <a:p>
            <a:pPr lvl="2"/>
            <a:r>
              <a:rPr lang="en-US" sz="1800" dirty="0" smtClean="0"/>
              <a:t>Led to development of </a:t>
            </a:r>
            <a:r>
              <a:rPr lang="en-US" sz="1800" b="1" dirty="0"/>
              <a:t>__________</a:t>
            </a:r>
            <a:r>
              <a:rPr lang="en-US" sz="1800" dirty="0" smtClean="0"/>
              <a:t> </a:t>
            </a:r>
            <a:r>
              <a:rPr lang="en-US" sz="1800" dirty="0" smtClean="0"/>
              <a:t>and </a:t>
            </a:r>
            <a:r>
              <a:rPr lang="en-US" sz="1800" b="1" dirty="0"/>
              <a:t>__________</a:t>
            </a:r>
            <a:endParaRPr lang="en-US" sz="1800" dirty="0" smtClean="0"/>
          </a:p>
          <a:p>
            <a:pPr lvl="1"/>
            <a:r>
              <a:rPr lang="en-US" sz="2000" dirty="0" smtClean="0"/>
              <a:t>Christians call the Hebrew </a:t>
            </a:r>
            <a:r>
              <a:rPr lang="en-US" sz="2000" b="1" dirty="0"/>
              <a:t>__________</a:t>
            </a:r>
            <a:r>
              <a:rPr lang="en-US" sz="2000" dirty="0" smtClean="0"/>
              <a:t> </a:t>
            </a:r>
            <a:r>
              <a:rPr lang="en-US" sz="2000" dirty="0" smtClean="0"/>
              <a:t>the Old </a:t>
            </a:r>
            <a:r>
              <a:rPr lang="en-US" sz="2000" b="1" dirty="0"/>
              <a:t>__________</a:t>
            </a:r>
            <a:endParaRPr lang="en-US" sz="2000" dirty="0" smtClean="0"/>
          </a:p>
          <a:p>
            <a:pPr lvl="1"/>
            <a:r>
              <a:rPr lang="en-US" sz="2000" dirty="0" smtClean="0"/>
              <a:t>Teachings of </a:t>
            </a:r>
            <a:r>
              <a:rPr lang="en-US" sz="2000" b="1" dirty="0"/>
              <a:t>__________</a:t>
            </a:r>
            <a:r>
              <a:rPr lang="en-US" sz="2000" dirty="0" smtClean="0"/>
              <a:t> </a:t>
            </a:r>
            <a:r>
              <a:rPr lang="en-US" sz="2000" dirty="0" smtClean="0"/>
              <a:t>influenced values, </a:t>
            </a:r>
            <a:r>
              <a:rPr lang="en-US" sz="2000" b="1" dirty="0"/>
              <a:t>__________</a:t>
            </a:r>
            <a:r>
              <a:rPr lang="en-US" sz="2000" dirty="0" smtClean="0"/>
              <a:t>, </a:t>
            </a:r>
            <a:r>
              <a:rPr lang="en-US" sz="2000" dirty="0" smtClean="0"/>
              <a:t>and principles of many other societies</a:t>
            </a:r>
          </a:p>
          <a:p>
            <a:pPr lvl="1"/>
            <a:endParaRPr lang="en-US" dirty="0"/>
          </a:p>
        </p:txBody>
      </p:sp>
      <p:pic>
        <p:nvPicPr>
          <p:cNvPr id="1026" name="Picture 2" descr="http://www.solveisraelsproblems.com/wp-content/uploads/2011/12/hebrew-bible-620x3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498" y="4465637"/>
            <a:ext cx="7292340" cy="216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0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324" y="548959"/>
            <a:ext cx="8596668" cy="6034721"/>
          </a:xfrm>
        </p:spPr>
        <p:txBody>
          <a:bodyPr>
            <a:normAutofit lnSpcReduction="10000"/>
          </a:bodyPr>
          <a:lstStyle/>
          <a:p>
            <a:pPr marL="0" indent="0" algn="ctr">
              <a:buNone/>
            </a:pPr>
            <a:r>
              <a:rPr lang="en-US" sz="2400" b="1" i="1" u="sng" dirty="0" smtClean="0">
                <a:solidFill>
                  <a:schemeClr val="accent1">
                    <a:lumMod val="50000"/>
                  </a:schemeClr>
                </a:solidFill>
              </a:rPr>
              <a:t>Vocabulary Review</a:t>
            </a:r>
          </a:p>
          <a:p>
            <a:pPr marL="0" indent="0" algn="ctr">
              <a:buNone/>
            </a:pPr>
            <a:endParaRPr lang="en-US" sz="2400" b="1" i="1" dirty="0" smtClean="0"/>
          </a:p>
          <a:p>
            <a:pPr marL="0" indent="0" algn="ctr">
              <a:buNone/>
            </a:pPr>
            <a:r>
              <a:rPr lang="en-US" sz="2400" b="1" i="1" dirty="0" smtClean="0"/>
              <a:t>Write a paragraph describing traditional Jewish religious practices using the following words:</a:t>
            </a:r>
          </a:p>
          <a:p>
            <a:pPr marL="0" indent="0" algn="ctr">
              <a:buNone/>
            </a:pPr>
            <a:r>
              <a:rPr lang="en-US" sz="2400" b="1" i="1" dirty="0" smtClean="0"/>
              <a:t>Synagogue</a:t>
            </a:r>
          </a:p>
          <a:p>
            <a:pPr marL="0" indent="0" algn="ctr">
              <a:buNone/>
            </a:pPr>
            <a:r>
              <a:rPr lang="en-US" sz="2400" b="1" i="1" dirty="0" smtClean="0"/>
              <a:t>Sabbath</a:t>
            </a:r>
          </a:p>
          <a:p>
            <a:pPr marL="0" indent="0" algn="ctr">
              <a:buNone/>
            </a:pPr>
            <a:r>
              <a:rPr lang="en-US" sz="2400" b="1" i="1" dirty="0" smtClean="0"/>
              <a:t>Kosher</a:t>
            </a:r>
          </a:p>
          <a:p>
            <a:pPr marL="0" indent="0" algn="ctr">
              <a:buNone/>
            </a:pPr>
            <a:endParaRPr lang="en-US" sz="2400" b="1" i="1" dirty="0"/>
          </a:p>
          <a:p>
            <a:pPr marL="0" indent="0" algn="ctr">
              <a:buNone/>
            </a:pPr>
            <a:r>
              <a:rPr lang="en-US" sz="2400" b="1" i="1" u="sng" dirty="0" smtClean="0">
                <a:solidFill>
                  <a:srgbClr val="C00000"/>
                </a:solidFill>
              </a:rPr>
              <a:t>Writing Prompts</a:t>
            </a:r>
          </a:p>
          <a:p>
            <a:pPr marL="0" indent="0" algn="ctr">
              <a:buNone/>
            </a:pPr>
            <a:endParaRPr lang="en-US" sz="2400" b="1" i="1" u="sng" dirty="0" smtClean="0">
              <a:solidFill>
                <a:srgbClr val="C00000"/>
              </a:solidFill>
            </a:endParaRPr>
          </a:p>
          <a:p>
            <a:pPr marL="0" indent="0" algn="ctr">
              <a:buNone/>
            </a:pPr>
            <a:r>
              <a:rPr lang="en-US" sz="2400" b="1" dirty="0" smtClean="0"/>
              <a:t>Synagogues were… which the Jews would use to…</a:t>
            </a:r>
          </a:p>
          <a:p>
            <a:pPr marL="0" indent="0" algn="ctr">
              <a:buNone/>
            </a:pPr>
            <a:r>
              <a:rPr lang="en-US" sz="2400" b="1" dirty="0" smtClean="0"/>
              <a:t>The Sabbath is…</a:t>
            </a:r>
          </a:p>
          <a:p>
            <a:pPr marL="0" indent="0" algn="ctr">
              <a:buNone/>
            </a:pPr>
            <a:r>
              <a:rPr lang="en-US" sz="2400" b="1" dirty="0" smtClean="0"/>
              <a:t>Kosher food is important for the Jews because… </a:t>
            </a:r>
            <a:endParaRPr lang="en-US" sz="2400" b="1" dirty="0"/>
          </a:p>
        </p:txBody>
      </p:sp>
    </p:spTree>
    <p:extLst>
      <p:ext uri="{BB962C8B-B14F-4D97-AF65-F5344CB8AC3E}">
        <p14:creationId xmlns:p14="http://schemas.microsoft.com/office/powerpoint/2010/main" val="772434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754" y="228600"/>
            <a:ext cx="8596668" cy="6446520"/>
          </a:xfrm>
        </p:spPr>
        <p:txBody>
          <a:bodyPr>
            <a:normAutofit/>
          </a:bodyPr>
          <a:lstStyle/>
          <a:p>
            <a:pPr marL="0" indent="0" algn="ctr">
              <a:buNone/>
            </a:pPr>
            <a:endParaRPr lang="en-US" sz="2400" b="1" dirty="0" smtClean="0">
              <a:solidFill>
                <a:schemeClr val="accent4"/>
              </a:solidFill>
            </a:endParaRPr>
          </a:p>
          <a:p>
            <a:pPr marL="0" indent="0" algn="ctr">
              <a:buNone/>
            </a:pPr>
            <a:r>
              <a:rPr lang="en-US" sz="2400" b="1" dirty="0" smtClean="0">
                <a:solidFill>
                  <a:schemeClr val="accent4"/>
                </a:solidFill>
              </a:rPr>
              <a:t>Chapter 6</a:t>
            </a:r>
          </a:p>
          <a:p>
            <a:pPr marL="0" indent="0" algn="ctr">
              <a:buNone/>
            </a:pPr>
            <a:r>
              <a:rPr lang="en-US" sz="2400" b="1" dirty="0" smtClean="0">
                <a:solidFill>
                  <a:schemeClr val="accent2"/>
                </a:solidFill>
              </a:rPr>
              <a:t>Lesson 4: The Jews in the Mediterranean World</a:t>
            </a:r>
          </a:p>
          <a:p>
            <a:pPr marL="0" indent="0" algn="ctr">
              <a:buNone/>
            </a:pPr>
            <a:endParaRPr lang="en-US" sz="2400" dirty="0"/>
          </a:p>
          <a:p>
            <a:pPr marL="0" indent="0" algn="ctr">
              <a:buNone/>
            </a:pPr>
            <a:endParaRPr lang="en-US" sz="2400" dirty="0" smtClean="0"/>
          </a:p>
          <a:p>
            <a:pPr marL="0" indent="0" algn="ctr">
              <a:buNone/>
            </a:pPr>
            <a:endParaRPr lang="en-US" sz="2400" dirty="0"/>
          </a:p>
          <a:p>
            <a:pPr marL="0" indent="0" algn="ctr">
              <a:buNone/>
            </a:pPr>
            <a:r>
              <a:rPr lang="en-US" sz="2400" b="1" u="sng" dirty="0" smtClean="0"/>
              <a:t>Bell Ringer</a:t>
            </a:r>
          </a:p>
          <a:p>
            <a:pPr marL="0" indent="0" algn="ctr">
              <a:buNone/>
            </a:pPr>
            <a:endParaRPr lang="en-US" sz="2400" dirty="0" smtClean="0"/>
          </a:p>
          <a:p>
            <a:pPr marL="0" indent="0" algn="ctr">
              <a:buNone/>
            </a:pPr>
            <a:r>
              <a:rPr lang="en-US" sz="2400" dirty="0" smtClean="0"/>
              <a:t>What do you think was the main lesson to be learned from the story of Daniel in the lion’s den?</a:t>
            </a:r>
            <a:endParaRPr lang="en-US" sz="2400" dirty="0"/>
          </a:p>
        </p:txBody>
      </p:sp>
    </p:spTree>
    <p:extLst>
      <p:ext uri="{BB962C8B-B14F-4D97-AF65-F5344CB8AC3E}">
        <p14:creationId xmlns:p14="http://schemas.microsoft.com/office/powerpoint/2010/main" val="1424752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464" y="240349"/>
            <a:ext cx="4454736" cy="6309041"/>
          </a:xfrm>
        </p:spPr>
        <p:txBody>
          <a:bodyPr/>
          <a:lstStyle/>
          <a:p>
            <a:r>
              <a:rPr lang="en-US" sz="2800" dirty="0" smtClean="0"/>
              <a:t>The Arrival of Greek Rule</a:t>
            </a:r>
          </a:p>
          <a:p>
            <a:pPr lvl="1"/>
            <a:r>
              <a:rPr lang="en-US" sz="2400" dirty="0" smtClean="0"/>
              <a:t>Persians ruled over Judah for 200 years</a:t>
            </a:r>
          </a:p>
          <a:p>
            <a:pPr lvl="1"/>
            <a:r>
              <a:rPr lang="en-US" sz="2400" dirty="0" smtClean="0"/>
              <a:t>331 BC – Alexander the Great conquers Persia</a:t>
            </a:r>
          </a:p>
          <a:p>
            <a:pPr lvl="2"/>
            <a:r>
              <a:rPr lang="en-US" sz="2000" dirty="0" smtClean="0"/>
              <a:t>Alexander was the king of Macedonia</a:t>
            </a:r>
          </a:p>
          <a:p>
            <a:pPr lvl="2"/>
            <a:r>
              <a:rPr lang="en-US" sz="2000" dirty="0" smtClean="0"/>
              <a:t>He admired Greek ways and wanted to spread them</a:t>
            </a:r>
          </a:p>
          <a:p>
            <a:pPr lvl="2"/>
            <a:r>
              <a:rPr lang="en-US" sz="2000" dirty="0" smtClean="0"/>
              <a:t>Introduced Greek culture to Judah</a:t>
            </a:r>
          </a:p>
          <a:p>
            <a:pPr lvl="2"/>
            <a:r>
              <a:rPr lang="en-US" sz="2000" dirty="0" smtClean="0"/>
              <a:t>Allowed Jews to stay in Judah</a:t>
            </a:r>
          </a:p>
          <a:p>
            <a:pPr lvl="2"/>
            <a:endParaRPr lang="en-US" dirty="0"/>
          </a:p>
          <a:p>
            <a:pPr lvl="1"/>
            <a:endParaRPr lang="en-US" dirty="0"/>
          </a:p>
        </p:txBody>
      </p:sp>
      <p:pic>
        <p:nvPicPr>
          <p:cNvPr id="1026" name="Picture 2" descr="http://www.evidenceunseen.com/wp-content/uploads/2013/08/garal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688" y="244886"/>
            <a:ext cx="5807422" cy="630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765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434" y="148909"/>
            <a:ext cx="8398086" cy="6709091"/>
          </a:xfrm>
        </p:spPr>
        <p:txBody>
          <a:bodyPr>
            <a:normAutofit fontScale="92500" lnSpcReduction="10000"/>
          </a:bodyPr>
          <a:lstStyle/>
          <a:p>
            <a:r>
              <a:rPr lang="en-US" sz="2600" dirty="0"/>
              <a:t>How did Jewish ideas spread?</a:t>
            </a:r>
          </a:p>
          <a:p>
            <a:pPr lvl="1"/>
            <a:r>
              <a:rPr lang="en-US" sz="2200" dirty="0"/>
              <a:t>Judah remained center of </a:t>
            </a:r>
            <a:r>
              <a:rPr lang="en-US" sz="2200" dirty="0" smtClean="0"/>
              <a:t>Judaism</a:t>
            </a:r>
          </a:p>
          <a:p>
            <a:pPr lvl="1"/>
            <a:r>
              <a:rPr lang="en-US" sz="2200" dirty="0" smtClean="0"/>
              <a:t>Many Jews lived outside of Judah due to being exiled in the past</a:t>
            </a:r>
          </a:p>
          <a:p>
            <a:pPr lvl="2"/>
            <a:r>
              <a:rPr lang="en-US" sz="1900" b="1" i="1" u="sng" dirty="0" err="1" smtClean="0"/>
              <a:t>Dispora</a:t>
            </a:r>
            <a:r>
              <a:rPr lang="en-US" sz="1900" dirty="0" smtClean="0"/>
              <a:t> – groups of Jews living away from homeland</a:t>
            </a:r>
          </a:p>
          <a:p>
            <a:pPr lvl="2"/>
            <a:r>
              <a:rPr lang="en-US" sz="1900" dirty="0" smtClean="0"/>
              <a:t>Jewish beliefs spread as they practiced them where they lived</a:t>
            </a:r>
          </a:p>
          <a:p>
            <a:pPr lvl="2"/>
            <a:r>
              <a:rPr lang="en-US" sz="1900" dirty="0" smtClean="0"/>
              <a:t>Hebrew Bible was translated into Greek, spreading Hebrew beliefs across the Mediterranean</a:t>
            </a:r>
          </a:p>
          <a:p>
            <a:pPr lvl="2"/>
            <a:endParaRPr lang="en-US" sz="1900" dirty="0"/>
          </a:p>
          <a:p>
            <a:r>
              <a:rPr lang="en-US" sz="2600" dirty="0" smtClean="0"/>
              <a:t>Revolt of Maccabeus</a:t>
            </a:r>
          </a:p>
          <a:p>
            <a:pPr lvl="1"/>
            <a:r>
              <a:rPr lang="en-US" sz="2200" dirty="0" smtClean="0"/>
              <a:t>Alexander’s generals divided empire into separate kingdoms after his death</a:t>
            </a:r>
          </a:p>
          <a:p>
            <a:pPr lvl="1"/>
            <a:r>
              <a:rPr lang="en-US" sz="2200" dirty="0" smtClean="0"/>
              <a:t>200 BC - The Seleucids controlled the kingdom in Southwest Asia</a:t>
            </a:r>
          </a:p>
          <a:p>
            <a:pPr lvl="2"/>
            <a:r>
              <a:rPr lang="en-US" sz="1900" dirty="0" smtClean="0"/>
              <a:t>This included Judah</a:t>
            </a:r>
          </a:p>
          <a:p>
            <a:pPr lvl="2"/>
            <a:r>
              <a:rPr lang="en-US" sz="1900" dirty="0" smtClean="0"/>
              <a:t>176 BC – Antiochus IV forced Jews to worship Greek religion</a:t>
            </a:r>
          </a:p>
          <a:p>
            <a:pPr lvl="2"/>
            <a:r>
              <a:rPr lang="en-US" sz="1900" dirty="0" smtClean="0"/>
              <a:t>167 BC – Judas Maccabeus, a Jewish priest, rebels and forms a rebel army in the hills known as the Maccabees</a:t>
            </a:r>
          </a:p>
          <a:p>
            <a:pPr lvl="2"/>
            <a:r>
              <a:rPr lang="en-US" sz="1900" dirty="0" smtClean="0"/>
              <a:t>The rebels recaptured the Temple and reinstate the Jewish religion</a:t>
            </a:r>
          </a:p>
          <a:p>
            <a:pPr lvl="3"/>
            <a:r>
              <a:rPr lang="en-US" sz="1700" dirty="0" smtClean="0"/>
              <a:t>Hanukkah celebrates this victory</a:t>
            </a:r>
            <a:endParaRPr lang="en-US" sz="1700" dirty="0"/>
          </a:p>
          <a:p>
            <a:endParaRPr lang="en-US" dirty="0"/>
          </a:p>
        </p:txBody>
      </p:sp>
      <p:pic>
        <p:nvPicPr>
          <p:cNvPr id="2050" name="Picture 2" descr="http://2.bp.blogspot.com/_SgRlM0sDWJI/RjkhQMvWFcI/AAAAAAAAAIc/gNDkHfA-Pp4/s400/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960" y="314643"/>
            <a:ext cx="3268980" cy="637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372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994" y="68899"/>
            <a:ext cx="4054686" cy="6663371"/>
          </a:xfrm>
        </p:spPr>
        <p:txBody>
          <a:bodyPr/>
          <a:lstStyle/>
          <a:p>
            <a:r>
              <a:rPr lang="en-US" sz="2800" dirty="0" smtClean="0"/>
              <a:t>Roman Rule in Judaea</a:t>
            </a:r>
          </a:p>
          <a:p>
            <a:pPr lvl="1"/>
            <a:r>
              <a:rPr lang="en-US" sz="2400" dirty="0" smtClean="0"/>
              <a:t>100 BC – Romans control much of the Eastern Mediterranean lands</a:t>
            </a:r>
          </a:p>
          <a:p>
            <a:pPr lvl="2"/>
            <a:r>
              <a:rPr lang="en-US" sz="2000" dirty="0" smtClean="0"/>
              <a:t>Rome was located far to the west in what is now Italy</a:t>
            </a:r>
          </a:p>
          <a:p>
            <a:pPr lvl="2"/>
            <a:r>
              <a:rPr lang="en-US" sz="2000" dirty="0" smtClean="0"/>
              <a:t>Romans expanded their empire through powerful military</a:t>
            </a:r>
          </a:p>
          <a:p>
            <a:pPr lvl="2"/>
            <a:r>
              <a:rPr lang="en-US" sz="2000" dirty="0" smtClean="0"/>
              <a:t>63 BC – Rome conquers Judah, rename it Judaea</a:t>
            </a:r>
          </a:p>
          <a:p>
            <a:pPr lvl="3"/>
            <a:r>
              <a:rPr lang="en-US" sz="1800" dirty="0" smtClean="0"/>
              <a:t>Romans choose Herod to rule as king</a:t>
            </a:r>
          </a:p>
          <a:p>
            <a:pPr lvl="3"/>
            <a:r>
              <a:rPr lang="en-US" sz="1800" dirty="0" smtClean="0"/>
              <a:t>He builds many forts and cities</a:t>
            </a:r>
          </a:p>
          <a:p>
            <a:pPr lvl="3"/>
            <a:endParaRPr lang="en-US" sz="1600" dirty="0" smtClean="0"/>
          </a:p>
          <a:p>
            <a:pPr lvl="3"/>
            <a:endParaRPr lang="en-US" dirty="0"/>
          </a:p>
        </p:txBody>
      </p:sp>
      <p:pic>
        <p:nvPicPr>
          <p:cNvPr id="1026" name="Picture 2" descr="http://www.preteristarchive.com/JewishWars/images/josephus/1823_johnstone_harris/1823_johnstone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43" y="-28416"/>
            <a:ext cx="72708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957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264" y="0"/>
            <a:ext cx="8596668" cy="6515100"/>
          </a:xfrm>
        </p:spPr>
        <p:txBody>
          <a:bodyPr/>
          <a:lstStyle/>
          <a:p>
            <a:r>
              <a:rPr lang="en-US" sz="2400" dirty="0"/>
              <a:t>Jewish Groups</a:t>
            </a:r>
          </a:p>
          <a:p>
            <a:pPr lvl="1"/>
            <a:r>
              <a:rPr lang="en-US" sz="2400" dirty="0"/>
              <a:t>Roman officials rule Judaea after Herod’s death</a:t>
            </a:r>
          </a:p>
          <a:p>
            <a:pPr lvl="2"/>
            <a:r>
              <a:rPr lang="en-US" sz="2000" dirty="0"/>
              <a:t>Jews were unsure how to deal with Romans</a:t>
            </a:r>
          </a:p>
          <a:p>
            <a:pPr lvl="1"/>
            <a:r>
              <a:rPr lang="en-US" sz="2400" dirty="0"/>
              <a:t>Pharisees</a:t>
            </a:r>
          </a:p>
          <a:p>
            <a:pPr lvl="2"/>
            <a:r>
              <a:rPr lang="en-US" sz="2000" dirty="0"/>
              <a:t>Gained support of the common people</a:t>
            </a:r>
          </a:p>
          <a:p>
            <a:pPr lvl="2"/>
            <a:r>
              <a:rPr lang="en-US" sz="2000" dirty="0"/>
              <a:t>Wanted Judaea free of Roman rule</a:t>
            </a:r>
          </a:p>
          <a:p>
            <a:pPr lvl="2"/>
            <a:r>
              <a:rPr lang="en-US" sz="2000" dirty="0"/>
              <a:t>Urged people not to fight, but to resist Romans</a:t>
            </a:r>
          </a:p>
          <a:p>
            <a:pPr lvl="1"/>
            <a:r>
              <a:rPr lang="en-US" sz="2400" dirty="0"/>
              <a:t>Sadducees</a:t>
            </a:r>
          </a:p>
          <a:p>
            <a:pPr lvl="2"/>
            <a:r>
              <a:rPr lang="en-US" sz="2000" dirty="0"/>
              <a:t>Made up of wealthy </a:t>
            </a:r>
            <a:r>
              <a:rPr lang="en-US" sz="2000" dirty="0" smtClean="0"/>
              <a:t>families</a:t>
            </a:r>
          </a:p>
          <a:p>
            <a:pPr lvl="2"/>
            <a:r>
              <a:rPr lang="en-US" sz="2000" dirty="0" smtClean="0"/>
              <a:t>Many served as priests and scribes</a:t>
            </a:r>
          </a:p>
          <a:p>
            <a:pPr lvl="2"/>
            <a:r>
              <a:rPr lang="en-US" sz="2000" dirty="0" smtClean="0"/>
              <a:t>Favored cooperation with the Romans</a:t>
            </a:r>
          </a:p>
          <a:p>
            <a:pPr lvl="1"/>
            <a:r>
              <a:rPr lang="en-US" sz="2400" dirty="0" smtClean="0"/>
              <a:t>Essenes</a:t>
            </a:r>
          </a:p>
          <a:p>
            <a:pPr lvl="2"/>
            <a:r>
              <a:rPr lang="en-US" sz="1800" dirty="0" smtClean="0"/>
              <a:t>Priests who broke away from the Temple, lived in Qumran</a:t>
            </a:r>
          </a:p>
          <a:p>
            <a:pPr lvl="2"/>
            <a:r>
              <a:rPr lang="en-US" sz="1800" dirty="0" smtClean="0"/>
              <a:t>Prayed for God to release them from Roman control</a:t>
            </a:r>
            <a:endParaRPr lang="en-US" sz="1800" dirty="0"/>
          </a:p>
          <a:p>
            <a:endParaRPr lang="en-US" dirty="0"/>
          </a:p>
        </p:txBody>
      </p:sp>
    </p:spTree>
    <p:extLst>
      <p:ext uri="{BB962C8B-B14F-4D97-AF65-F5344CB8AC3E}">
        <p14:creationId xmlns:p14="http://schemas.microsoft.com/office/powerpoint/2010/main" val="24091143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414" y="126049"/>
            <a:ext cx="5746326" cy="6629081"/>
          </a:xfrm>
        </p:spPr>
        <p:txBody>
          <a:bodyPr>
            <a:normAutofit/>
          </a:bodyPr>
          <a:lstStyle/>
          <a:p>
            <a:r>
              <a:rPr lang="en-US" sz="2400" dirty="0" smtClean="0"/>
              <a:t>The Dead Sea Scrolls</a:t>
            </a:r>
          </a:p>
          <a:p>
            <a:pPr lvl="1"/>
            <a:r>
              <a:rPr lang="en-US" sz="2000" dirty="0" smtClean="0"/>
              <a:t>AD 1947 – Ancient scrolls found in caves at Qumran</a:t>
            </a:r>
          </a:p>
          <a:p>
            <a:pPr lvl="1"/>
            <a:r>
              <a:rPr lang="en-US" sz="2000" dirty="0" smtClean="0"/>
              <a:t>Most likely written by the Essenes</a:t>
            </a:r>
          </a:p>
          <a:p>
            <a:pPr lvl="1"/>
            <a:r>
              <a:rPr lang="en-US" sz="2000" dirty="0" smtClean="0"/>
              <a:t>Showed that not all Jews practiced the religion the same way</a:t>
            </a:r>
          </a:p>
          <a:p>
            <a:pPr lvl="1"/>
            <a:r>
              <a:rPr lang="en-US" sz="2000" dirty="0" smtClean="0"/>
              <a:t>Not clear why the scrolls were hidden</a:t>
            </a:r>
          </a:p>
          <a:p>
            <a:pPr lvl="2"/>
            <a:r>
              <a:rPr lang="en-US" sz="1800" dirty="0" smtClean="0"/>
              <a:t>Maybe for protection from Romans</a:t>
            </a:r>
          </a:p>
          <a:p>
            <a:pPr lvl="2"/>
            <a:endParaRPr lang="en-US" sz="1800" dirty="0"/>
          </a:p>
          <a:p>
            <a:r>
              <a:rPr lang="en-US" sz="2400" dirty="0" smtClean="0"/>
              <a:t>The Zealots</a:t>
            </a:r>
          </a:p>
          <a:p>
            <a:pPr lvl="1"/>
            <a:r>
              <a:rPr lang="en-US" sz="2000" dirty="0" smtClean="0"/>
              <a:t>Lived in Judaea</a:t>
            </a:r>
          </a:p>
          <a:p>
            <a:pPr lvl="1"/>
            <a:r>
              <a:rPr lang="en-US" sz="2000" dirty="0" smtClean="0"/>
              <a:t>Wanted to fight for freedom against Romans</a:t>
            </a:r>
          </a:p>
          <a:p>
            <a:pPr lvl="1"/>
            <a:r>
              <a:rPr lang="en-US" sz="2000" dirty="0" smtClean="0"/>
              <a:t>AD 60s – Jewish hatred of Romans reached a peak</a:t>
            </a:r>
          </a:p>
          <a:p>
            <a:pPr lvl="2"/>
            <a:r>
              <a:rPr lang="en-US" sz="1800" dirty="0" smtClean="0"/>
              <a:t>The Zealots were preparing to act</a:t>
            </a:r>
            <a:endParaRPr lang="en-US" sz="1800" dirty="0"/>
          </a:p>
        </p:txBody>
      </p:sp>
      <p:pic>
        <p:nvPicPr>
          <p:cNvPr id="4100" name="Picture 4" descr="http://www.facsimile-editions.com/shared/images/ds/isaiah-scrol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740" y="1047432"/>
            <a:ext cx="6191250" cy="448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704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89" y="193244"/>
            <a:ext cx="5751175" cy="6540065"/>
          </a:xfrm>
        </p:spPr>
        <p:txBody>
          <a:bodyPr>
            <a:normAutofit lnSpcReduction="10000"/>
          </a:bodyPr>
          <a:lstStyle/>
          <a:p>
            <a:r>
              <a:rPr lang="en-US" sz="2800" dirty="0" smtClean="0"/>
              <a:t>Jewish-Roman Wars</a:t>
            </a:r>
          </a:p>
          <a:p>
            <a:pPr lvl="1"/>
            <a:r>
              <a:rPr lang="en-US" sz="2400" dirty="0" smtClean="0"/>
              <a:t>AD 66 – Zealots revolt against the Romans</a:t>
            </a:r>
          </a:p>
          <a:p>
            <a:pPr lvl="2"/>
            <a:r>
              <a:rPr lang="en-US" sz="2000" dirty="0" smtClean="0"/>
              <a:t>Were able to overpower the small number of Romans in Jerusalem</a:t>
            </a:r>
          </a:p>
          <a:p>
            <a:pPr lvl="1"/>
            <a:r>
              <a:rPr lang="en-US" sz="2400" dirty="0" smtClean="0"/>
              <a:t>Romans return 4 years later to retake the city</a:t>
            </a:r>
          </a:p>
          <a:p>
            <a:pPr lvl="2"/>
            <a:r>
              <a:rPr lang="en-US" sz="2000" dirty="0" smtClean="0"/>
              <a:t>Killed thousands and forced many to leave</a:t>
            </a:r>
          </a:p>
          <a:p>
            <a:pPr lvl="2"/>
            <a:r>
              <a:rPr lang="en-US" sz="2000" dirty="0" smtClean="0"/>
              <a:t>Destroyed the Second Temple</a:t>
            </a:r>
          </a:p>
          <a:p>
            <a:pPr lvl="1"/>
            <a:r>
              <a:rPr lang="en-US" sz="2400" dirty="0" smtClean="0"/>
              <a:t>AD 132 – Simon ben </a:t>
            </a:r>
            <a:r>
              <a:rPr lang="en-US" sz="2400" dirty="0" err="1" smtClean="0"/>
              <a:t>Kosiba</a:t>
            </a:r>
            <a:r>
              <a:rPr lang="en-US" sz="2400" dirty="0" smtClean="0"/>
              <a:t> led </a:t>
            </a:r>
            <a:r>
              <a:rPr lang="en-US" sz="2400" dirty="0"/>
              <a:t>J</a:t>
            </a:r>
            <a:r>
              <a:rPr lang="en-US" sz="2400" dirty="0" smtClean="0"/>
              <a:t>ews in another rebellion</a:t>
            </a:r>
          </a:p>
          <a:p>
            <a:pPr lvl="2"/>
            <a:r>
              <a:rPr lang="en-US" sz="2000" dirty="0" smtClean="0"/>
              <a:t>Crushed by the Romans in 3 years</a:t>
            </a:r>
          </a:p>
          <a:p>
            <a:pPr lvl="2"/>
            <a:r>
              <a:rPr lang="en-US" sz="2000" dirty="0" smtClean="0"/>
              <a:t>Romans killed many Jewish leaders, including Simon ben </a:t>
            </a:r>
            <a:r>
              <a:rPr lang="en-US" sz="2000" dirty="0" err="1" smtClean="0"/>
              <a:t>Kosiba</a:t>
            </a:r>
            <a:endParaRPr lang="en-US" sz="2000" dirty="0" smtClean="0"/>
          </a:p>
          <a:p>
            <a:pPr lvl="2"/>
            <a:r>
              <a:rPr lang="en-US" sz="2000" dirty="0" smtClean="0"/>
              <a:t>Romans forbid Jews to come to Judaea, renamed in Palestine</a:t>
            </a:r>
          </a:p>
          <a:p>
            <a:pPr lvl="2"/>
            <a:endParaRPr lang="en-US" dirty="0" smtClean="0"/>
          </a:p>
          <a:p>
            <a:pPr lvl="1"/>
            <a:endParaRPr lang="en-US" dirty="0"/>
          </a:p>
        </p:txBody>
      </p:sp>
      <p:pic>
        <p:nvPicPr>
          <p:cNvPr id="4" name="Picture 2" descr="http://www.preteristarchive.com/ARTchive/Jerusalem/Churban/israel_tempelzersto_55610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580" y="145467"/>
            <a:ext cx="5971311" cy="658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070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552" y="123971"/>
            <a:ext cx="6748703" cy="6470793"/>
          </a:xfrm>
        </p:spPr>
        <p:txBody>
          <a:bodyPr>
            <a:normAutofit lnSpcReduction="10000"/>
          </a:bodyPr>
          <a:lstStyle/>
          <a:p>
            <a:r>
              <a:rPr lang="en-US" sz="2400" dirty="0" smtClean="0"/>
              <a:t>The Rabbis</a:t>
            </a:r>
          </a:p>
          <a:p>
            <a:pPr lvl="1"/>
            <a:r>
              <a:rPr lang="en-US" sz="2000" b="1" i="1" u="sng" dirty="0" smtClean="0"/>
              <a:t>Rabbi</a:t>
            </a:r>
            <a:r>
              <a:rPr lang="en-US" sz="2000" dirty="0" smtClean="0"/>
              <a:t> - Jewish religious leader</a:t>
            </a:r>
          </a:p>
          <a:p>
            <a:pPr lvl="2"/>
            <a:r>
              <a:rPr lang="en-US" sz="1800" dirty="0" smtClean="0"/>
              <a:t>Helped the Jews regroup after their defeats</a:t>
            </a:r>
          </a:p>
          <a:p>
            <a:pPr lvl="2"/>
            <a:r>
              <a:rPr lang="en-US" sz="1800" dirty="0" smtClean="0"/>
              <a:t>Taught the Torah in </a:t>
            </a:r>
            <a:r>
              <a:rPr lang="en-US" sz="1800" b="1" i="1" u="sng" dirty="0" smtClean="0"/>
              <a:t>synagogues</a:t>
            </a:r>
          </a:p>
          <a:p>
            <a:pPr lvl="1"/>
            <a:r>
              <a:rPr lang="en-US" sz="2000" dirty="0" err="1" smtClean="0"/>
              <a:t>Yohanan</a:t>
            </a:r>
            <a:r>
              <a:rPr lang="en-US" sz="2000" dirty="0" smtClean="0"/>
              <a:t> ben </a:t>
            </a:r>
            <a:r>
              <a:rPr lang="en-US" sz="2000" dirty="0" err="1" smtClean="0"/>
              <a:t>Zaccai</a:t>
            </a:r>
            <a:endParaRPr lang="en-US" sz="2000" dirty="0" smtClean="0"/>
          </a:p>
          <a:p>
            <a:pPr lvl="2"/>
            <a:r>
              <a:rPr lang="en-US" sz="1800" dirty="0" smtClean="0"/>
              <a:t>A rabbi who persuaded the Romans to spare the Jewish city of Yavneh</a:t>
            </a:r>
          </a:p>
          <a:p>
            <a:pPr lvl="2"/>
            <a:r>
              <a:rPr lang="en-US" sz="1800" dirty="0" smtClean="0"/>
              <a:t>Founded a school at Yavneh that became a center for religious teachings</a:t>
            </a:r>
          </a:p>
          <a:p>
            <a:pPr lvl="2"/>
            <a:r>
              <a:rPr lang="en-US" sz="1800" dirty="0" smtClean="0"/>
              <a:t>Through his efforts and other rabbis, the Jewish religion was preserved</a:t>
            </a:r>
          </a:p>
          <a:p>
            <a:pPr lvl="1"/>
            <a:r>
              <a:rPr lang="en-US" sz="2000" dirty="0" smtClean="0"/>
              <a:t>Rabbis gathered to record their discussions of Jewish law</a:t>
            </a:r>
          </a:p>
          <a:p>
            <a:pPr lvl="2"/>
            <a:r>
              <a:rPr lang="en-US" sz="1800" dirty="0" smtClean="0"/>
              <a:t>This book was known as the Mishnah</a:t>
            </a:r>
          </a:p>
          <a:p>
            <a:pPr lvl="2"/>
            <a:r>
              <a:rPr lang="en-US" sz="1800" dirty="0" smtClean="0"/>
              <a:t>They combined this with other Jewish traditions into a collection called the Talmud</a:t>
            </a:r>
          </a:p>
          <a:p>
            <a:pPr lvl="3"/>
            <a:r>
              <a:rPr lang="en-US" sz="1600" dirty="0" smtClean="0"/>
              <a:t>The Talmud is still to this day the ultimate authority on Jewish law</a:t>
            </a:r>
          </a:p>
          <a:p>
            <a:pPr lvl="2"/>
            <a:endParaRPr lang="en-US" dirty="0"/>
          </a:p>
        </p:txBody>
      </p:sp>
      <p:pic>
        <p:nvPicPr>
          <p:cNvPr id="2050" name="Picture 2" descr="http://1.bp.blogspot.com/-Mcyj56Jc5bM/VR_XfKDbz9I/AAAAAAAAONI/5nBhliUWOyg/s1600/Yohanan-Zakk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740" y="250139"/>
            <a:ext cx="5067588" cy="621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072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497" y="276371"/>
            <a:ext cx="8596668" cy="6470793"/>
          </a:xfrm>
        </p:spPr>
        <p:txBody>
          <a:bodyPr>
            <a:normAutofit lnSpcReduction="10000"/>
          </a:bodyPr>
          <a:lstStyle/>
          <a:p>
            <a:pPr marL="0" indent="0" algn="ctr">
              <a:buNone/>
            </a:pPr>
            <a:r>
              <a:rPr lang="en-US" sz="2400" b="1" i="1" u="sng" dirty="0" smtClean="0">
                <a:solidFill>
                  <a:schemeClr val="accent2"/>
                </a:solidFill>
              </a:rPr>
              <a:t>Writing Activity</a:t>
            </a:r>
          </a:p>
          <a:p>
            <a:pPr marL="0" indent="0" algn="ctr">
              <a:buNone/>
            </a:pPr>
            <a:endParaRPr lang="en-US" dirty="0"/>
          </a:p>
          <a:p>
            <a:pPr marL="0" indent="0" algn="ctr">
              <a:buNone/>
            </a:pPr>
            <a:r>
              <a:rPr lang="en-US" sz="2400" dirty="0" smtClean="0"/>
              <a:t>Explain how the Jews reacted to Roman rule of their homeland.  Be sure to include the reactions of the Pharisees, the Sadducees, the Essenes, and the Zealots.  Also, explain what happened during the two revolts by the Jews against the Romans. </a:t>
            </a:r>
          </a:p>
          <a:p>
            <a:pPr marL="0" indent="0" algn="ctr">
              <a:buNone/>
            </a:pPr>
            <a:endParaRPr lang="en-US" sz="2400" dirty="0"/>
          </a:p>
          <a:p>
            <a:pPr marL="0" indent="0" algn="ctr">
              <a:buNone/>
            </a:pPr>
            <a:r>
              <a:rPr lang="en-US" sz="2400" b="1" i="1" u="sng" dirty="0" smtClean="0">
                <a:solidFill>
                  <a:srgbClr val="C00000"/>
                </a:solidFill>
              </a:rPr>
              <a:t>Writing Prompts</a:t>
            </a:r>
          </a:p>
          <a:p>
            <a:pPr marL="0" indent="0" algn="ctr">
              <a:buNone/>
            </a:pPr>
            <a:endParaRPr lang="en-US" sz="2400" b="1" i="1" u="sng" dirty="0">
              <a:solidFill>
                <a:srgbClr val="C00000"/>
              </a:solidFill>
            </a:endParaRPr>
          </a:p>
          <a:p>
            <a:pPr marL="0" indent="0" algn="ctr">
              <a:buNone/>
            </a:pPr>
            <a:r>
              <a:rPr lang="en-US" sz="2400" b="1" i="1" dirty="0" smtClean="0">
                <a:solidFill>
                  <a:schemeClr val="tx1"/>
                </a:solidFill>
              </a:rPr>
              <a:t>The Pharisees believed the Jews should……</a:t>
            </a:r>
          </a:p>
          <a:p>
            <a:pPr marL="0" indent="0" algn="ctr">
              <a:buNone/>
            </a:pPr>
            <a:r>
              <a:rPr lang="en-US" sz="2400" b="1" i="1" dirty="0" smtClean="0">
                <a:solidFill>
                  <a:schemeClr val="tx1"/>
                </a:solidFill>
              </a:rPr>
              <a:t>The Sadducees believed the Jews should….</a:t>
            </a:r>
          </a:p>
          <a:p>
            <a:pPr marL="0" indent="0" algn="ctr">
              <a:buNone/>
            </a:pPr>
            <a:r>
              <a:rPr lang="en-US" sz="2400" b="1" i="1" dirty="0" smtClean="0">
                <a:solidFill>
                  <a:schemeClr val="tx1"/>
                </a:solidFill>
              </a:rPr>
              <a:t>The Essenes prayed for….</a:t>
            </a:r>
          </a:p>
          <a:p>
            <a:pPr marL="0" indent="0" algn="ctr">
              <a:buNone/>
            </a:pPr>
            <a:r>
              <a:rPr lang="en-US" sz="2400" b="1" i="1" dirty="0" smtClean="0">
                <a:solidFill>
                  <a:schemeClr val="tx1"/>
                </a:solidFill>
              </a:rPr>
              <a:t>The Zealots wanted to….</a:t>
            </a:r>
          </a:p>
          <a:p>
            <a:pPr marL="0" indent="0" algn="ctr">
              <a:buNone/>
            </a:pPr>
            <a:r>
              <a:rPr lang="en-US" sz="2400" b="1" i="1" dirty="0" smtClean="0">
                <a:solidFill>
                  <a:schemeClr val="tx1"/>
                </a:solidFill>
              </a:rPr>
              <a:t>The Jews tried to rebel twice, but…..</a:t>
            </a:r>
            <a:endParaRPr lang="en-US" sz="2400" b="1" i="1" dirty="0">
              <a:solidFill>
                <a:schemeClr val="tx1"/>
              </a:solidFill>
            </a:endParaRPr>
          </a:p>
        </p:txBody>
      </p:sp>
    </p:spTree>
    <p:extLst>
      <p:ext uri="{BB962C8B-B14F-4D97-AF65-F5344CB8AC3E}">
        <p14:creationId xmlns:p14="http://schemas.microsoft.com/office/powerpoint/2010/main" val="15470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244" y="263209"/>
            <a:ext cx="6695016" cy="6286181"/>
          </a:xfrm>
        </p:spPr>
        <p:txBody>
          <a:bodyPr>
            <a:normAutofit lnSpcReduction="10000"/>
          </a:bodyPr>
          <a:lstStyle/>
          <a:p>
            <a:r>
              <a:rPr lang="en-US" sz="2400" dirty="0" smtClean="0"/>
              <a:t>Abraham</a:t>
            </a:r>
          </a:p>
          <a:p>
            <a:pPr lvl="1"/>
            <a:r>
              <a:rPr lang="en-US" sz="2000" dirty="0" smtClean="0"/>
              <a:t>1200 BC – changes occur in </a:t>
            </a:r>
            <a:r>
              <a:rPr lang="en-US" sz="2000" dirty="0" smtClean="0"/>
              <a:t>Mediterranean </a:t>
            </a:r>
            <a:r>
              <a:rPr lang="en-US" sz="2000" dirty="0" smtClean="0"/>
              <a:t>region</a:t>
            </a:r>
          </a:p>
          <a:p>
            <a:pPr lvl="2"/>
            <a:r>
              <a:rPr lang="en-US" sz="1800" b="1" dirty="0"/>
              <a:t>__________</a:t>
            </a:r>
            <a:r>
              <a:rPr lang="en-US" sz="1800" dirty="0" smtClean="0"/>
              <a:t> </a:t>
            </a:r>
            <a:r>
              <a:rPr lang="en-US" sz="1800" dirty="0" smtClean="0"/>
              <a:t>empire ends</a:t>
            </a:r>
          </a:p>
          <a:p>
            <a:pPr lvl="2"/>
            <a:r>
              <a:rPr lang="en-US" sz="1800" dirty="0" smtClean="0"/>
              <a:t>New kingdoms, including </a:t>
            </a:r>
            <a:r>
              <a:rPr lang="en-US" sz="1800" b="1" dirty="0"/>
              <a:t>__________</a:t>
            </a:r>
            <a:r>
              <a:rPr lang="en-US" sz="1800" dirty="0" smtClean="0"/>
              <a:t> </a:t>
            </a:r>
            <a:r>
              <a:rPr lang="en-US" sz="1800" dirty="0" smtClean="0"/>
              <a:t>arise</a:t>
            </a:r>
          </a:p>
          <a:p>
            <a:pPr lvl="2"/>
            <a:r>
              <a:rPr lang="en-US" sz="1800" dirty="0" smtClean="0"/>
              <a:t>Israelites depend on </a:t>
            </a:r>
            <a:r>
              <a:rPr lang="en-US" sz="1800" b="1" dirty="0"/>
              <a:t>__________</a:t>
            </a:r>
            <a:r>
              <a:rPr lang="en-US" sz="1800" dirty="0" smtClean="0"/>
              <a:t> </a:t>
            </a:r>
            <a:r>
              <a:rPr lang="en-US" sz="1800" dirty="0" smtClean="0"/>
              <a:t>and </a:t>
            </a:r>
            <a:r>
              <a:rPr lang="en-US" sz="1800" b="1" dirty="0"/>
              <a:t>__________</a:t>
            </a:r>
            <a:r>
              <a:rPr lang="en-US" sz="1800" dirty="0" smtClean="0"/>
              <a:t> </a:t>
            </a:r>
            <a:r>
              <a:rPr lang="en-US" sz="1800" dirty="0" smtClean="0"/>
              <a:t>to </a:t>
            </a:r>
            <a:r>
              <a:rPr lang="en-US" sz="1800" dirty="0" smtClean="0"/>
              <a:t>survive</a:t>
            </a:r>
            <a:endParaRPr lang="en-US" sz="2000" dirty="0" smtClean="0"/>
          </a:p>
          <a:p>
            <a:pPr lvl="1"/>
            <a:r>
              <a:rPr lang="en-US" sz="2000" dirty="0" smtClean="0"/>
              <a:t>Jews believe they are descendant from </a:t>
            </a:r>
            <a:r>
              <a:rPr lang="en-US" sz="2000" b="1" dirty="0"/>
              <a:t>__________</a:t>
            </a:r>
            <a:r>
              <a:rPr lang="en-US" sz="2000" dirty="0" smtClean="0"/>
              <a:t> </a:t>
            </a:r>
            <a:r>
              <a:rPr lang="en-US" sz="2000" dirty="0" smtClean="0"/>
              <a:t>and his family</a:t>
            </a:r>
          </a:p>
          <a:p>
            <a:pPr lvl="1"/>
            <a:endParaRPr lang="en-US" sz="2000" dirty="0" smtClean="0"/>
          </a:p>
          <a:p>
            <a:pPr lvl="1"/>
            <a:r>
              <a:rPr lang="en-US" sz="2000" dirty="0" smtClean="0"/>
              <a:t>The Hebrew </a:t>
            </a:r>
            <a:r>
              <a:rPr lang="en-US" sz="2000" b="1" dirty="0"/>
              <a:t>__________</a:t>
            </a:r>
            <a:r>
              <a:rPr lang="en-US" sz="2000" dirty="0" smtClean="0"/>
              <a:t> </a:t>
            </a:r>
            <a:r>
              <a:rPr lang="en-US" sz="2000" dirty="0" smtClean="0"/>
              <a:t>tells of Abrahams story:</a:t>
            </a:r>
          </a:p>
          <a:p>
            <a:pPr lvl="2"/>
            <a:r>
              <a:rPr lang="en-US" sz="1800" dirty="0" smtClean="0"/>
              <a:t>God tells Abraham to move to </a:t>
            </a:r>
            <a:r>
              <a:rPr lang="en-US" sz="1800" b="1" dirty="0"/>
              <a:t>__________</a:t>
            </a:r>
            <a:r>
              <a:rPr lang="en-US" sz="1800" dirty="0" smtClean="0"/>
              <a:t> </a:t>
            </a:r>
            <a:r>
              <a:rPr lang="en-US" sz="1800" dirty="0" smtClean="0"/>
              <a:t>with his family</a:t>
            </a:r>
          </a:p>
          <a:p>
            <a:pPr lvl="2"/>
            <a:r>
              <a:rPr lang="en-US" sz="1800" dirty="0" smtClean="0"/>
              <a:t>The land shall belong to his </a:t>
            </a:r>
            <a:r>
              <a:rPr lang="en-US" sz="1800" b="1" dirty="0"/>
              <a:t>__________</a:t>
            </a:r>
            <a:r>
              <a:rPr lang="en-US" sz="1800" dirty="0" smtClean="0"/>
              <a:t> </a:t>
            </a:r>
            <a:r>
              <a:rPr lang="en-US" sz="1800" dirty="0" smtClean="0"/>
              <a:t>forever</a:t>
            </a:r>
          </a:p>
          <a:p>
            <a:pPr lvl="2"/>
            <a:r>
              <a:rPr lang="en-US" sz="1800" dirty="0" smtClean="0"/>
              <a:t>Abraham and his family accepted </a:t>
            </a:r>
            <a:r>
              <a:rPr lang="en-US" sz="1800" b="1" dirty="0"/>
              <a:t>__________</a:t>
            </a:r>
            <a:r>
              <a:rPr lang="en-US" sz="1800" dirty="0" smtClean="0"/>
              <a:t> </a:t>
            </a:r>
            <a:r>
              <a:rPr lang="en-US" sz="1800" dirty="0" smtClean="0"/>
              <a:t>promise</a:t>
            </a:r>
          </a:p>
          <a:p>
            <a:pPr lvl="3"/>
            <a:r>
              <a:rPr lang="en-US" sz="1800" dirty="0" smtClean="0"/>
              <a:t>Israel is now referred to as the </a:t>
            </a:r>
            <a:r>
              <a:rPr lang="en-US" sz="1800" dirty="0" smtClean="0"/>
              <a:t>“</a:t>
            </a:r>
            <a:r>
              <a:rPr lang="en-US" sz="1800" b="1" dirty="0"/>
              <a:t>__________</a:t>
            </a:r>
            <a:r>
              <a:rPr lang="en-US" sz="1800" dirty="0" smtClean="0"/>
              <a:t> </a:t>
            </a:r>
            <a:r>
              <a:rPr lang="en-US" sz="1800" dirty="0" smtClean="0"/>
              <a:t>Land”</a:t>
            </a:r>
            <a:endParaRPr lang="en-US" sz="1800" dirty="0"/>
          </a:p>
        </p:txBody>
      </p:sp>
      <p:pic>
        <p:nvPicPr>
          <p:cNvPr id="3074" name="Picture 2" descr="https://upload.wikimedia.org/wikipedia/commons/6/62/Moln%C3%A1r_%C3%81brah%C3%A1m_kik%C3%B6lt%C3%B6z%C3%A9se_18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53" y="263209"/>
            <a:ext cx="3477757" cy="63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76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0"/>
            <a:ext cx="8596668" cy="3880773"/>
          </a:xfrm>
        </p:spPr>
        <p:txBody>
          <a:bodyPr>
            <a:noAutofit/>
          </a:bodyPr>
          <a:lstStyle/>
          <a:p>
            <a:r>
              <a:rPr lang="en-US" sz="2400" dirty="0" smtClean="0"/>
              <a:t>Isaac and </a:t>
            </a:r>
            <a:r>
              <a:rPr lang="en-US" sz="2400" b="1" dirty="0"/>
              <a:t>__________</a:t>
            </a:r>
            <a:endParaRPr lang="en-US" sz="2400" dirty="0" smtClean="0"/>
          </a:p>
          <a:p>
            <a:pPr lvl="1"/>
            <a:r>
              <a:rPr lang="en-US" sz="2000" dirty="0" smtClean="0"/>
              <a:t>Abraham’s son and grandson, Isaac and Jacob, lead the family after </a:t>
            </a:r>
            <a:r>
              <a:rPr lang="en-US" sz="2000" dirty="0" smtClean="0">
                <a:solidFill>
                  <a:srgbClr val="FF0000"/>
                </a:solidFill>
              </a:rPr>
              <a:t>his </a:t>
            </a:r>
            <a:r>
              <a:rPr lang="en-US" sz="2000" dirty="0" smtClean="0">
                <a:solidFill>
                  <a:srgbClr val="FF0000"/>
                </a:solidFill>
              </a:rPr>
              <a:t>d</a:t>
            </a:r>
            <a:r>
              <a:rPr lang="en-US" sz="2000" dirty="0" smtClean="0"/>
              <a:t>eath</a:t>
            </a:r>
          </a:p>
          <a:p>
            <a:pPr lvl="1"/>
            <a:r>
              <a:rPr lang="en-US" sz="2000" dirty="0" smtClean="0"/>
              <a:t>An </a:t>
            </a:r>
            <a:r>
              <a:rPr lang="en-US" sz="2000" b="1" dirty="0"/>
              <a:t>__________</a:t>
            </a:r>
            <a:r>
              <a:rPr lang="en-US" sz="2000" dirty="0" smtClean="0"/>
              <a:t> gives Jacob the name “Israel”</a:t>
            </a:r>
          </a:p>
          <a:p>
            <a:pPr lvl="2"/>
            <a:r>
              <a:rPr lang="en-US" sz="1800" dirty="0" smtClean="0"/>
              <a:t>Means </a:t>
            </a:r>
            <a:r>
              <a:rPr lang="en-US" sz="1800" dirty="0" smtClean="0"/>
              <a:t>one who struggles with </a:t>
            </a:r>
            <a:r>
              <a:rPr lang="en-US" sz="1800" b="1" dirty="0"/>
              <a:t>__________</a:t>
            </a:r>
            <a:endParaRPr lang="en-US" sz="1800" dirty="0" smtClean="0"/>
          </a:p>
          <a:p>
            <a:pPr lvl="1"/>
            <a:r>
              <a:rPr lang="en-US" sz="2000" dirty="0" smtClean="0"/>
              <a:t>Jacob has 12 </a:t>
            </a:r>
            <a:r>
              <a:rPr lang="en-US" sz="2000" b="1" dirty="0"/>
              <a:t>__________</a:t>
            </a:r>
            <a:r>
              <a:rPr lang="en-US" sz="2000" dirty="0" smtClean="0"/>
              <a:t> </a:t>
            </a:r>
            <a:r>
              <a:rPr lang="en-US" sz="2000" dirty="0" smtClean="0"/>
              <a:t>who become the ancestors of the 12 </a:t>
            </a:r>
            <a:r>
              <a:rPr lang="en-US" sz="2000" b="1" dirty="0"/>
              <a:t>__________</a:t>
            </a:r>
            <a:r>
              <a:rPr lang="en-US" sz="2000" dirty="0" smtClean="0"/>
              <a:t> </a:t>
            </a:r>
            <a:r>
              <a:rPr lang="en-US" sz="2000" dirty="0" smtClean="0"/>
              <a:t>of Israel</a:t>
            </a:r>
          </a:p>
          <a:p>
            <a:pPr lvl="2"/>
            <a:r>
              <a:rPr lang="en-US" sz="1800" b="1" i="1" u="sng" dirty="0" smtClean="0"/>
              <a:t>Tribes</a:t>
            </a:r>
            <a:r>
              <a:rPr lang="en-US" sz="1800" dirty="0" smtClean="0"/>
              <a:t> – separate family groups</a:t>
            </a:r>
          </a:p>
          <a:p>
            <a:pPr lvl="1"/>
            <a:r>
              <a:rPr lang="en-US" sz="2000" dirty="0" smtClean="0"/>
              <a:t>Israelites move to Egypt due to a </a:t>
            </a:r>
            <a:r>
              <a:rPr lang="en-US" sz="2000" b="1" dirty="0"/>
              <a:t>__________</a:t>
            </a:r>
            <a:r>
              <a:rPr lang="en-US" sz="2000" dirty="0" smtClean="0"/>
              <a:t> </a:t>
            </a:r>
            <a:r>
              <a:rPr lang="en-US" sz="2000" dirty="0" smtClean="0"/>
              <a:t>in Canaan</a:t>
            </a:r>
          </a:p>
          <a:p>
            <a:pPr lvl="2"/>
            <a:r>
              <a:rPr lang="en-US" sz="1800" dirty="0" smtClean="0"/>
              <a:t>Their population </a:t>
            </a:r>
            <a:r>
              <a:rPr lang="en-US" sz="1800" b="1" dirty="0"/>
              <a:t>__________</a:t>
            </a:r>
            <a:r>
              <a:rPr lang="en-US" sz="1800" dirty="0" smtClean="0"/>
              <a:t>, </a:t>
            </a:r>
            <a:r>
              <a:rPr lang="en-US" sz="1800" dirty="0" smtClean="0"/>
              <a:t>Pharaoh fears rebellion</a:t>
            </a:r>
          </a:p>
          <a:p>
            <a:pPr lvl="2"/>
            <a:r>
              <a:rPr lang="en-US" sz="1800" dirty="0" smtClean="0"/>
              <a:t>Israelites are </a:t>
            </a:r>
            <a:r>
              <a:rPr lang="en-US" sz="1800" b="1" dirty="0"/>
              <a:t>__________</a:t>
            </a:r>
            <a:r>
              <a:rPr lang="en-US" sz="1800" dirty="0" smtClean="0"/>
              <a:t> </a:t>
            </a:r>
            <a:r>
              <a:rPr lang="en-US" sz="1800" dirty="0" smtClean="0"/>
              <a:t>into slavery</a:t>
            </a:r>
            <a:endParaRPr lang="en-US" sz="1800" dirty="0"/>
          </a:p>
        </p:txBody>
      </p:sp>
      <p:pic>
        <p:nvPicPr>
          <p:cNvPr id="4098" name="Picture 2" descr="http://abidinginthevine.net/wp-content/uploads/2014/11/N8113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4514850"/>
            <a:ext cx="6846569" cy="2252952"/>
          </a:xfrm>
          <a:prstGeom prst="rect">
            <a:avLst/>
          </a:prstGeom>
          <a:noFill/>
          <a:extLst>
            <a:ext uri="{909E8E84-426E-40DD-AFC4-6F175D3DCCD1}">
              <a14:hiddenFill xmlns:a14="http://schemas.microsoft.com/office/drawing/2010/main">
                <a:solidFill>
                  <a:srgbClr val="FFFFFF"/>
                </a:solidFill>
              </a14:hiddenFill>
            </a:ext>
          </a:extLst>
        </p:spPr>
      </p:pic>
      <p:sp>
        <p:nvSpPr>
          <p:cNvPr id="4381" name="SMARTInkShape-3728"/>
          <p:cNvSpPr/>
          <p:nvPr/>
        </p:nvSpPr>
        <p:spPr>
          <a:xfrm>
            <a:off x="2478288" y="3130104"/>
            <a:ext cx="27920" cy="3076"/>
          </a:xfrm>
          <a:custGeom>
            <a:avLst/>
            <a:gdLst/>
            <a:ahLst/>
            <a:cxnLst/>
            <a:rect l="0" t="0" r="0" b="0"/>
            <a:pathLst>
              <a:path w="27920" h="3076">
                <a:moveTo>
                  <a:pt x="0" y="0"/>
                </a:moveTo>
                <a:lnTo>
                  <a:pt x="27919" y="1211"/>
                </a:lnTo>
                <a:lnTo>
                  <a:pt x="16742" y="1236"/>
                </a:lnTo>
                <a:lnTo>
                  <a:pt x="7378" y="30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1219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217490"/>
            <a:ext cx="8766810" cy="6069011"/>
          </a:xfrm>
        </p:spPr>
        <p:txBody>
          <a:bodyPr>
            <a:normAutofit/>
          </a:bodyPr>
          <a:lstStyle/>
          <a:p>
            <a:r>
              <a:rPr lang="en-US" sz="2800" dirty="0" smtClean="0"/>
              <a:t>Moses and the Exodus</a:t>
            </a:r>
          </a:p>
          <a:p>
            <a:pPr lvl="1"/>
            <a:endParaRPr lang="en-US" sz="2400" dirty="0" smtClean="0"/>
          </a:p>
          <a:p>
            <a:pPr lvl="1"/>
            <a:r>
              <a:rPr lang="en-US" sz="2400" dirty="0" smtClean="0"/>
              <a:t>Israelites prayed to be freed from Egyptian </a:t>
            </a:r>
            <a:r>
              <a:rPr lang="en-US" sz="2400" b="1" dirty="0"/>
              <a:t>__________</a:t>
            </a:r>
            <a:endParaRPr lang="en-US" sz="2400" dirty="0" smtClean="0"/>
          </a:p>
          <a:p>
            <a:pPr lvl="1"/>
            <a:endParaRPr lang="en-US" sz="2400" dirty="0" smtClean="0"/>
          </a:p>
          <a:p>
            <a:pPr lvl="1"/>
            <a:r>
              <a:rPr lang="en-US" sz="2400" dirty="0" smtClean="0"/>
              <a:t>God sent the </a:t>
            </a:r>
            <a:r>
              <a:rPr lang="en-US" sz="2400" b="1" dirty="0"/>
              <a:t>__________</a:t>
            </a:r>
            <a:r>
              <a:rPr lang="en-US" sz="2400" dirty="0" smtClean="0"/>
              <a:t> </a:t>
            </a:r>
            <a:r>
              <a:rPr lang="en-US" sz="2400" dirty="0" smtClean="0"/>
              <a:t>Moses to save them</a:t>
            </a:r>
          </a:p>
          <a:p>
            <a:pPr lvl="2"/>
            <a:r>
              <a:rPr lang="en-US" sz="2000" dirty="0" smtClean="0"/>
              <a:t>Moses saw a </a:t>
            </a:r>
            <a:r>
              <a:rPr lang="en-US" sz="2000" b="1" dirty="0"/>
              <a:t>__________</a:t>
            </a:r>
            <a:r>
              <a:rPr lang="en-US" sz="2000" dirty="0" smtClean="0"/>
              <a:t> </a:t>
            </a:r>
            <a:r>
              <a:rPr lang="en-US" sz="2000" dirty="0" smtClean="0"/>
              <a:t>bush and heard God’s voice</a:t>
            </a:r>
          </a:p>
          <a:p>
            <a:pPr lvl="2"/>
            <a:r>
              <a:rPr lang="en-US" sz="2000" dirty="0" smtClean="0"/>
              <a:t>God told him to tell the </a:t>
            </a:r>
            <a:r>
              <a:rPr lang="en-US" sz="2000" b="1" dirty="0"/>
              <a:t>__________</a:t>
            </a:r>
            <a:r>
              <a:rPr lang="en-US" sz="2000" dirty="0" smtClean="0"/>
              <a:t> </a:t>
            </a:r>
            <a:r>
              <a:rPr lang="en-US" sz="2000" dirty="0" smtClean="0"/>
              <a:t>to free the Israelites</a:t>
            </a:r>
          </a:p>
          <a:p>
            <a:pPr lvl="2"/>
            <a:r>
              <a:rPr lang="en-US" sz="2000" dirty="0" smtClean="0"/>
              <a:t>The Pharaoh </a:t>
            </a:r>
            <a:r>
              <a:rPr lang="en-US" sz="2000" b="1" dirty="0"/>
              <a:t>__________</a:t>
            </a:r>
            <a:r>
              <a:rPr lang="en-US" sz="2000" dirty="0" smtClean="0"/>
              <a:t> </a:t>
            </a:r>
            <a:r>
              <a:rPr lang="en-US" sz="2000" dirty="0" smtClean="0"/>
              <a:t>to free them</a:t>
            </a:r>
          </a:p>
          <a:p>
            <a:pPr lvl="2"/>
            <a:r>
              <a:rPr lang="en-US" sz="2000" dirty="0" smtClean="0"/>
              <a:t>God sent 10 </a:t>
            </a:r>
            <a:r>
              <a:rPr lang="en-US" sz="2000" b="1" dirty="0"/>
              <a:t>__________</a:t>
            </a:r>
            <a:r>
              <a:rPr lang="en-US" sz="2000" dirty="0" smtClean="0"/>
              <a:t> </a:t>
            </a:r>
            <a:r>
              <a:rPr lang="en-US" sz="2000" dirty="0" smtClean="0"/>
              <a:t>to cause problems for Egypt</a:t>
            </a:r>
          </a:p>
          <a:p>
            <a:pPr lvl="2"/>
            <a:r>
              <a:rPr lang="en-US" sz="2000" dirty="0" smtClean="0"/>
              <a:t>The </a:t>
            </a:r>
            <a:r>
              <a:rPr lang="en-US" sz="2000" b="1" dirty="0"/>
              <a:t>__________</a:t>
            </a:r>
            <a:r>
              <a:rPr lang="en-US" sz="2000" dirty="0" smtClean="0"/>
              <a:t> </a:t>
            </a:r>
            <a:r>
              <a:rPr lang="en-US" sz="2000" dirty="0" smtClean="0"/>
              <a:t>freed them, but sent his army in chase</a:t>
            </a:r>
          </a:p>
          <a:p>
            <a:pPr lvl="2"/>
            <a:r>
              <a:rPr lang="en-US" sz="2000" dirty="0" smtClean="0"/>
              <a:t>God parted the </a:t>
            </a:r>
            <a:r>
              <a:rPr lang="en-US" sz="2000" b="1" dirty="0"/>
              <a:t>__________</a:t>
            </a:r>
            <a:r>
              <a:rPr lang="en-US" sz="2000" dirty="0" smtClean="0"/>
              <a:t> </a:t>
            </a:r>
            <a:r>
              <a:rPr lang="en-US" sz="2000" dirty="0" smtClean="0"/>
              <a:t>Sea for the Israelites to cross</a:t>
            </a:r>
          </a:p>
          <a:p>
            <a:pPr lvl="2"/>
            <a:r>
              <a:rPr lang="en-US" sz="2000" dirty="0" smtClean="0"/>
              <a:t>Egyptian </a:t>
            </a:r>
            <a:r>
              <a:rPr lang="en-US" sz="2000" b="1" dirty="0"/>
              <a:t>__________</a:t>
            </a:r>
            <a:r>
              <a:rPr lang="en-US" sz="2000" dirty="0" smtClean="0"/>
              <a:t> </a:t>
            </a:r>
            <a:r>
              <a:rPr lang="en-US" sz="2000" dirty="0" smtClean="0"/>
              <a:t>is destroyed when they try to cross</a:t>
            </a:r>
          </a:p>
          <a:p>
            <a:pPr lvl="2"/>
            <a:r>
              <a:rPr lang="en-US" sz="2000" b="1" dirty="0"/>
              <a:t>__________</a:t>
            </a:r>
            <a:r>
              <a:rPr lang="en-US" sz="2000" dirty="0" smtClean="0"/>
              <a:t> </a:t>
            </a:r>
            <a:r>
              <a:rPr lang="en-US" sz="2000" dirty="0" smtClean="0"/>
              <a:t>– the departure of the Israelites from Egypt </a:t>
            </a:r>
            <a:endParaRPr lang="en-US" sz="2000" dirty="0"/>
          </a:p>
        </p:txBody>
      </p:sp>
    </p:spTree>
    <p:extLst>
      <p:ext uri="{BB962C8B-B14F-4D97-AF65-F5344CB8AC3E}">
        <p14:creationId xmlns:p14="http://schemas.microsoft.com/office/powerpoint/2010/main" val="160851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dailymail.co.uk/i/pix/2014/12/10/23F0789F00000578-0-image-a-3_1418212117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68" y="262890"/>
            <a:ext cx="9058272"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075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754" y="400369"/>
            <a:ext cx="8596668" cy="6091871"/>
          </a:xfrm>
        </p:spPr>
        <p:txBody>
          <a:bodyPr>
            <a:normAutofit/>
          </a:bodyPr>
          <a:lstStyle/>
          <a:p>
            <a:r>
              <a:rPr lang="en-US" sz="2400" dirty="0" smtClean="0"/>
              <a:t>The Covenant</a:t>
            </a:r>
          </a:p>
          <a:p>
            <a:pPr lvl="1"/>
            <a:r>
              <a:rPr lang="en-US" sz="2000" dirty="0" smtClean="0"/>
              <a:t>Israelites upon leaving Egypt receive a </a:t>
            </a:r>
            <a:r>
              <a:rPr lang="en-US" sz="2000" b="1" dirty="0"/>
              <a:t>__________</a:t>
            </a:r>
            <a:r>
              <a:rPr lang="en-US" sz="2000" dirty="0" smtClean="0"/>
              <a:t> </a:t>
            </a:r>
            <a:r>
              <a:rPr lang="en-US" sz="2000" dirty="0" smtClean="0"/>
              <a:t>– an agreement with God</a:t>
            </a:r>
          </a:p>
          <a:p>
            <a:pPr lvl="2"/>
            <a:r>
              <a:rPr lang="en-US" sz="1800" dirty="0" smtClean="0"/>
              <a:t>God promised </a:t>
            </a:r>
            <a:r>
              <a:rPr lang="en-US" sz="1800" b="1" dirty="0"/>
              <a:t>__________</a:t>
            </a:r>
            <a:r>
              <a:rPr lang="en-US" sz="1800" dirty="0" smtClean="0"/>
              <a:t>, </a:t>
            </a:r>
            <a:r>
              <a:rPr lang="en-US" sz="1800" dirty="0" smtClean="0"/>
              <a:t>they promised to follow his teachings</a:t>
            </a:r>
          </a:p>
          <a:p>
            <a:pPr lvl="1"/>
            <a:r>
              <a:rPr lang="en-US" sz="2000" dirty="0" smtClean="0"/>
              <a:t>Moses is chosen as God’s leader</a:t>
            </a:r>
          </a:p>
          <a:p>
            <a:pPr lvl="2"/>
            <a:r>
              <a:rPr lang="en-US" sz="1800" dirty="0" smtClean="0"/>
              <a:t>Received teaching on Mt. Sinai called the </a:t>
            </a:r>
            <a:r>
              <a:rPr lang="en-US" sz="1800" b="1" dirty="0"/>
              <a:t>__________</a:t>
            </a:r>
            <a:endParaRPr lang="en-US" sz="1800" dirty="0" smtClean="0"/>
          </a:p>
          <a:p>
            <a:pPr lvl="2"/>
            <a:r>
              <a:rPr lang="en-US" sz="1800" dirty="0" smtClean="0"/>
              <a:t>Included the </a:t>
            </a:r>
            <a:r>
              <a:rPr lang="en-US" sz="1800" b="1" i="1" u="sng" dirty="0" smtClean="0"/>
              <a:t>10 </a:t>
            </a:r>
            <a:r>
              <a:rPr lang="en-US" sz="1800" b="1" dirty="0"/>
              <a:t>__________</a:t>
            </a:r>
            <a:r>
              <a:rPr lang="en-US" sz="1800" dirty="0" smtClean="0"/>
              <a:t> </a:t>
            </a:r>
            <a:r>
              <a:rPr lang="en-US" sz="1800" dirty="0" smtClean="0"/>
              <a:t>– God’s rules to follow</a:t>
            </a:r>
          </a:p>
          <a:p>
            <a:pPr lvl="2"/>
            <a:r>
              <a:rPr lang="en-US" sz="1800" dirty="0" smtClean="0"/>
              <a:t>Many laws are based on these teachings</a:t>
            </a:r>
            <a:endParaRPr lang="en-US" sz="1800" dirty="0"/>
          </a:p>
        </p:txBody>
      </p:sp>
      <p:pic>
        <p:nvPicPr>
          <p:cNvPr id="6146" name="Picture 2" descr="http://heritage-signs.us/ten/images/TenCommandmentsStoneMag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170" y="3669030"/>
            <a:ext cx="6983730" cy="2823210"/>
          </a:xfrm>
          <a:prstGeom prst="rect">
            <a:avLst/>
          </a:prstGeom>
          <a:noFill/>
          <a:extLst>
            <a:ext uri="{909E8E84-426E-40DD-AFC4-6F175D3DCCD1}">
              <a14:hiddenFill xmlns:a14="http://schemas.microsoft.com/office/drawing/2010/main">
                <a:solidFill>
                  <a:srgbClr val="FFFFFF"/>
                </a:solidFill>
              </a14:hiddenFill>
            </a:ext>
          </a:extLst>
        </p:spPr>
      </p:pic>
      <p:sp>
        <p:nvSpPr>
          <p:cNvPr id="6308" name="SMARTInkShape-3827"/>
          <p:cNvSpPr/>
          <p:nvPr/>
        </p:nvSpPr>
        <p:spPr>
          <a:xfrm>
            <a:off x="679438" y="2261748"/>
            <a:ext cx="11298" cy="17264"/>
          </a:xfrm>
          <a:custGeom>
            <a:avLst/>
            <a:gdLst/>
            <a:ahLst/>
            <a:cxnLst/>
            <a:rect l="0" t="0" r="0" b="0"/>
            <a:pathLst>
              <a:path w="11298" h="17264">
                <a:moveTo>
                  <a:pt x="11297" y="17263"/>
                </a:moveTo>
                <a:lnTo>
                  <a:pt x="1856" y="13420"/>
                </a:lnTo>
                <a:lnTo>
                  <a:pt x="977" y="11739"/>
                </a:lnTo>
                <a:lnTo>
                  <a:pt x="0" y="6343"/>
                </a:lnTo>
                <a:lnTo>
                  <a:pt x="1062" y="4375"/>
                </a:lnTo>
                <a:lnTo>
                  <a:pt x="3093" y="3063"/>
                </a:lnTo>
                <a:lnTo>
                  <a:pt x="5770" y="2189"/>
                </a:lnTo>
                <a:lnTo>
                  <a:pt x="826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09" name="SMARTInkShape-3828"/>
          <p:cNvSpPr/>
          <p:nvPr/>
        </p:nvSpPr>
        <p:spPr>
          <a:xfrm>
            <a:off x="7047126" y="1285872"/>
            <a:ext cx="25188" cy="4"/>
          </a:xfrm>
          <a:custGeom>
            <a:avLst/>
            <a:gdLst/>
            <a:ahLst/>
            <a:cxnLst/>
            <a:rect l="0" t="0" r="0" b="0"/>
            <a:pathLst>
              <a:path w="25188" h="4">
                <a:moveTo>
                  <a:pt x="0" y="0"/>
                </a:moveTo>
                <a:lnTo>
                  <a:pt x="1139" y="0"/>
                </a:lnTo>
                <a:lnTo>
                  <a:pt x="25187" y="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10" name="SMARTInkShape-3829"/>
          <p:cNvSpPr/>
          <p:nvPr/>
        </p:nvSpPr>
        <p:spPr>
          <a:xfrm>
            <a:off x="7698791" y="1953621"/>
            <a:ext cx="87898" cy="34724"/>
          </a:xfrm>
          <a:custGeom>
            <a:avLst/>
            <a:gdLst/>
            <a:ahLst/>
            <a:cxnLst/>
            <a:rect l="0" t="0" r="0" b="0"/>
            <a:pathLst>
              <a:path w="87898" h="34724">
                <a:moveTo>
                  <a:pt x="0" y="0"/>
                </a:moveTo>
                <a:lnTo>
                  <a:pt x="58055" y="10575"/>
                </a:lnTo>
                <a:lnTo>
                  <a:pt x="61404" y="10761"/>
                </a:lnTo>
                <a:lnTo>
                  <a:pt x="74100" y="21148"/>
                </a:lnTo>
                <a:lnTo>
                  <a:pt x="75150" y="25603"/>
                </a:lnTo>
                <a:lnTo>
                  <a:pt x="75430" y="28643"/>
                </a:lnTo>
                <a:lnTo>
                  <a:pt x="76940" y="30670"/>
                </a:lnTo>
                <a:lnTo>
                  <a:pt x="87897" y="347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66219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044" y="367711"/>
            <a:ext cx="8596668" cy="1417001"/>
          </a:xfrm>
        </p:spPr>
        <p:txBody>
          <a:bodyPr>
            <a:noAutofit/>
          </a:bodyPr>
          <a:lstStyle/>
          <a:p>
            <a:pPr marL="0" indent="0" algn="ctr">
              <a:buNone/>
            </a:pPr>
            <a:r>
              <a:rPr lang="en-US" sz="2400" b="1" dirty="0" smtClean="0"/>
              <a:t>Use this graphic organizer to show what the four major figures of the Israelite people we just discussed contributed to their development.</a:t>
            </a:r>
          </a:p>
          <a:p>
            <a:pPr marL="0" indent="0" algn="ctr">
              <a:buNone/>
            </a:pPr>
            <a:r>
              <a:rPr lang="en-US" sz="2400" b="1" dirty="0" smtClean="0"/>
              <a:t>Abraham, Isaac, Jacob, and Moses</a:t>
            </a:r>
            <a:endParaRPr lang="en-US" sz="2400" b="1" dirty="0"/>
          </a:p>
        </p:txBody>
      </p:sp>
      <p:pic>
        <p:nvPicPr>
          <p:cNvPr id="1026" name="Picture 2" descr="https://magellantech4u.wikispaces.com/file/view/draw_tools_2.jpg/64080806/draw_tool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614" y="2034940"/>
            <a:ext cx="6290945" cy="482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36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23942</TotalTime>
  <Words>2570</Words>
  <Application>Microsoft Office PowerPoint</Application>
  <PresentationFormat>Widescreen</PresentationFormat>
  <Paragraphs>394</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Rudy De Vries</dc:creator>
  <cp:lastModifiedBy>Jennifer Caputo</cp:lastModifiedBy>
  <cp:revision>85</cp:revision>
  <cp:lastPrinted>2017-03-31T16:38:46Z</cp:lastPrinted>
  <dcterms:created xsi:type="dcterms:W3CDTF">2015-10-30T15:36:53Z</dcterms:created>
  <dcterms:modified xsi:type="dcterms:W3CDTF">2018-03-20T12:23:39Z</dcterms:modified>
</cp:coreProperties>
</file>